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7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7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39" r:id="rId5"/>
    <p:sldMasterId id="2147484140" r:id="rId6"/>
    <p:sldMasterId id="2147484141" r:id="rId7"/>
    <p:sldMasterId id="2147484142" r:id="rId8"/>
    <p:sldMasterId id="2147484143" r:id="rId9"/>
    <p:sldMasterId id="2147484144" r:id="rId10"/>
    <p:sldMasterId id="2147484145" r:id="rId11"/>
    <p:sldMasterId id="2147484146" r:id="rId12"/>
    <p:sldMasterId id="2147484147" r:id="rId13"/>
    <p:sldMasterId id="2147484148" r:id="rId14"/>
    <p:sldMasterId id="2147484149" r:id="rId15"/>
    <p:sldMasterId id="2147484150" r:id="rId16"/>
    <p:sldMasterId id="2147484151" r:id="rId17"/>
    <p:sldMasterId id="2147484152" r:id="rId18"/>
    <p:sldMasterId id="2147484153" r:id="rId19"/>
    <p:sldMasterId id="2147484154" r:id="rId20"/>
    <p:sldMasterId id="2147484155" r:id="rId21"/>
    <p:sldMasterId id="2147484156" r:id="rId22"/>
    <p:sldMasterId id="2147484157" r:id="rId23"/>
    <p:sldMasterId id="2147484158" r:id="rId24"/>
    <p:sldMasterId id="2147484159" r:id="rId25"/>
    <p:sldMasterId id="2147484160" r:id="rId26"/>
    <p:sldMasterId id="2147484161" r:id="rId27"/>
    <p:sldMasterId id="2147484162" r:id="rId28"/>
    <p:sldMasterId id="2147484163" r:id="rId29"/>
    <p:sldMasterId id="2147484164" r:id="rId30"/>
    <p:sldMasterId id="2147484165" r:id="rId31"/>
    <p:sldMasterId id="2147484166" r:id="rId32"/>
    <p:sldMasterId id="2147484167" r:id="rId33"/>
    <p:sldMasterId id="2147484168" r:id="rId34"/>
    <p:sldMasterId id="2147484169" r:id="rId35"/>
    <p:sldMasterId id="2147484170" r:id="rId36"/>
    <p:sldMasterId id="2147484171" r:id="rId37"/>
    <p:sldMasterId id="2147484172" r:id="rId38"/>
    <p:sldMasterId id="2147484173" r:id="rId39"/>
    <p:sldMasterId id="2147484174" r:id="rId40"/>
    <p:sldMasterId id="2147484175" r:id="rId41"/>
    <p:sldMasterId id="2147484176" r:id="rId42"/>
    <p:sldMasterId id="2147484177" r:id="rId43"/>
    <p:sldMasterId id="2147484178" r:id="rId44"/>
    <p:sldMasterId id="2147484179" r:id="rId45"/>
    <p:sldMasterId id="2147484180" r:id="rId46"/>
    <p:sldMasterId id="2147484181" r:id="rId47"/>
    <p:sldMasterId id="2147484182" r:id="rId48"/>
    <p:sldMasterId id="2147484183" r:id="rId49"/>
    <p:sldMasterId id="2147484184" r:id="rId50"/>
    <p:sldMasterId id="2147484185" r:id="rId51"/>
    <p:sldMasterId id="2147484186" r:id="rId52"/>
    <p:sldMasterId id="2147484187" r:id="rId53"/>
    <p:sldMasterId id="2147484188" r:id="rId54"/>
    <p:sldMasterId id="2147484189" r:id="rId55"/>
    <p:sldMasterId id="2147484190" r:id="rId56"/>
    <p:sldMasterId id="2147484191" r:id="rId57"/>
    <p:sldMasterId id="2147484192" r:id="rId58"/>
    <p:sldMasterId id="2147484193" r:id="rId59"/>
    <p:sldMasterId id="2147484194" r:id="rId60"/>
    <p:sldMasterId id="2147484195" r:id="rId61"/>
    <p:sldMasterId id="2147484196" r:id="rId62"/>
    <p:sldMasterId id="2147484197" r:id="rId63"/>
    <p:sldMasterId id="2147484198" r:id="rId64"/>
    <p:sldMasterId id="2147484199" r:id="rId65"/>
    <p:sldMasterId id="2147484200" r:id="rId66"/>
    <p:sldMasterId id="2147484201" r:id="rId67"/>
    <p:sldMasterId id="2147484202" r:id="rId68"/>
    <p:sldMasterId id="2147484203" r:id="rId69"/>
  </p:sldMasterIdLst>
  <p:notesMasterIdLst>
    <p:notesMasterId r:id="rId70"/>
  </p:notesMasterIdLst>
  <p:sldIdLst>
    <p:sldId id="426" r:id="rId241"/>
  </p:sldIdLst>
  <p:sldSz cy="5143500" cx="9144000"/>
  <p:notesSz cx="6858000" cy="9144000"/>
  <p:embeddedFontLst>
    <p:embeddedFont>
      <p:font typeface="Gruppo"/>
      <p:regular r:id="rId272"/>
    </p:embeddedFont>
    <p:embeddedFont>
      <p:font typeface="Quattrocento"/>
      <p:regular r:id="rId273"/>
      <p:bold r:id="rId274"/>
    </p:embeddedFont>
    <p:embeddedFont>
      <p:font typeface="Architects Daughter"/>
      <p:regular r:id="rId275"/>
    </p:embeddedFont>
    <p:embeddedFont>
      <p:font typeface="Inter"/>
      <p:regular r:id="rId276"/>
      <p:bold r:id="rId277"/>
      <p:italic r:id="rId278"/>
      <p:boldItalic r:id="rId279"/>
    </p:embeddedFont>
    <p:embeddedFont>
      <p:font typeface="Ubuntu Condensed"/>
      <p:regular r:id="rId280"/>
    </p:embeddedFont>
    <p:embeddedFont>
      <p:font typeface="Permanent Marker"/>
      <p:regular r:id="rId281"/>
    </p:embeddedFont>
    <p:embeddedFont>
      <p:font typeface="Shadows Into Light Two"/>
      <p:regular r:id="rId282"/>
    </p:embeddedFont>
    <p:embeddedFont>
      <p:font typeface="Poiret One"/>
      <p:regular r:id="rId283"/>
    </p:embeddedFont>
    <p:embeddedFont>
      <p:font typeface="Roboto"/>
      <p:regular r:id="rId284"/>
      <p:bold r:id="rId285"/>
      <p:italic r:id="rId286"/>
      <p:boldItalic r:id="rId287"/>
    </p:embeddedFont>
    <p:embeddedFont>
      <p:font typeface="Amatic SC"/>
      <p:regular r:id="rId288"/>
      <p:bold r:id="rId289"/>
    </p:embeddedFont>
    <p:embeddedFont>
      <p:font typeface="Overlock SC"/>
      <p:regular r:id="rId290"/>
    </p:embeddedFont>
    <p:embeddedFont>
      <p:font typeface="Cabin"/>
      <p:regular r:id="rId291"/>
      <p:bold r:id="rId292"/>
      <p:italic r:id="rId293"/>
      <p:boldItalic r:id="rId294"/>
    </p:embeddedFont>
    <p:embeddedFont>
      <p:font typeface="Bodoni"/>
      <p:regular r:id="rId295"/>
      <p:bold r:id="rId296"/>
      <p:italic r:id="rId297"/>
      <p:boldItalic r:id="rId298"/>
    </p:embeddedFont>
    <p:embeddedFont>
      <p:font typeface="Josefin Sans"/>
      <p:regular r:id="rId299"/>
      <p:bold r:id="rId300"/>
      <p:italic r:id="rId301"/>
      <p:boldItalic r:id="rId302"/>
    </p:embeddedFont>
    <p:embeddedFont>
      <p:font typeface="Arial Black"/>
      <p:regular r:id="rId303"/>
    </p:embeddedFont>
    <p:embeddedFont>
      <p:font typeface="Oswald"/>
      <p:regular r:id="rId304"/>
      <p:bold r:id="rId305"/>
    </p:embeddedFont>
    <p:embeddedFont>
      <p:font typeface="Questrial"/>
      <p:regular r:id="rId306"/>
    </p:embeddedFont>
    <p:embeddedFont>
      <p:font typeface="Nunito"/>
      <p:regular r:id="rId307"/>
      <p:bold r:id="rId308"/>
      <p:italic r:id="rId309"/>
      <p:boldItalic r:id="rId310"/>
    </p:embeddedFont>
    <p:embeddedFont>
      <p:font typeface="Book Antiqua"/>
      <p:regular r:id="rId311"/>
      <p:bold r:id="rId312"/>
      <p:italic r:id="rId313"/>
      <p:boldItalic r:id="rId314"/>
    </p:embeddedFont>
    <p:embeddedFont>
      <p:font typeface="Century Gothic"/>
      <p:regular r:id="rId315"/>
      <p:bold r:id="rId316"/>
      <p:italic r:id="rId317"/>
      <p:boldItalic r:id="rId318"/>
    </p:embeddedFont>
    <p:embeddedFont>
      <p:font typeface="Inter Black"/>
      <p:bold r:id="rId319"/>
      <p:boldItalic r:id="rId320"/>
    </p:embeddedFont>
    <p:embeddedFont>
      <p:font typeface="Economica"/>
      <p:regular r:id="rId321"/>
      <p:bold r:id="rId322"/>
      <p:italic r:id="rId323"/>
      <p:boldItalic r:id="rId324"/>
    </p:embeddedFont>
    <p:embeddedFont>
      <p:font typeface="Lobster"/>
      <p:regular r:id="rId325"/>
    </p:embeddedFont>
    <p:embeddedFont>
      <p:font typeface="Source Code Pro"/>
      <p:regular r:id="rId326"/>
      <p:bold r:id="rId327"/>
      <p:italic r:id="rId328"/>
      <p:boldItalic r:id="rId329"/>
    </p:embeddedFont>
    <p:embeddedFont>
      <p:font typeface="Tahoma"/>
      <p:regular r:id="rId330"/>
      <p:bold r:id="rId331"/>
    </p:embeddedFont>
    <p:embeddedFont>
      <p:font typeface="Coming Soon"/>
      <p:regular r:id="rId332"/>
    </p:embeddedFont>
    <p:embeddedFont>
      <p:font typeface="Quattrocento Sans"/>
      <p:regular r:id="rId333"/>
      <p:bold r:id="rId334"/>
      <p:italic r:id="rId335"/>
      <p:boldItalic r:id="rId336"/>
    </p:embeddedFont>
    <p:embeddedFont>
      <p:font typeface="Gill Sans"/>
      <p:regular r:id="rId337"/>
      <p:bold r:id="rId338"/>
    </p:embeddedFont>
    <p:embeddedFont>
      <p:font typeface="Open Sans"/>
      <p:regular r:id="rId339"/>
      <p:bold r:id="rId340"/>
      <p:italic r:id="rId341"/>
      <p:boldItalic r:id="rId3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8571A7-494B-459A-8826-234245E45A34}">
  <a:tblStyle styleId="{288571A7-494B-459A-8826-234245E45A34}"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b="off" i="off"/>
      <a:tcStyle>
        <a:fill>
          <a:solidFill>
            <a:srgbClr val="CED2E2"/>
          </a:solidFill>
        </a:fill>
      </a:tcStyle>
    </a:band1H>
    <a:band2H>
      <a:tcTxStyle b="off" i="off"/>
    </a:band2H>
    <a:band1V>
      <a:tcTxStyle b="off" i="off"/>
      <a:tcStyle>
        <a:fill>
          <a:solidFill>
            <a:srgbClr val="CED2E2"/>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79892550-B652-4DDA-A3BB-4FE20BAE2DB8}"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C29944DB-34FB-4DEA-B008-E4F21B42DD23}" styleName="Table_2">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9E4EC06-1E1C-48C8-BC3A-EACBF98C3C23}" styleName="Table_3">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0361FAAE-1A26-4841-86ED-203FB85BA081}" styleName="Table_4">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6.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notesMaster" Target="notesMasters/notesMaster1.xml"/><Relationship Id="rId241" Type="http://schemas.openxmlformats.org/officeDocument/2006/relationships/slide" Target="slides/slide171.xml"/><Relationship Id="rId272" Type="http://schemas.openxmlformats.org/officeDocument/2006/relationships/font" Target="fonts/Gruppo-regular.fntdata"/><Relationship Id="rId273" Type="http://schemas.openxmlformats.org/officeDocument/2006/relationships/font" Target="fonts/Quattrocento-regular.fntdata"/><Relationship Id="rId274" Type="http://schemas.openxmlformats.org/officeDocument/2006/relationships/font" Target="fonts/Quattrocento-bold.fntdata"/><Relationship Id="rId275" Type="http://schemas.openxmlformats.org/officeDocument/2006/relationships/font" Target="fonts/ArchitectsDaughter-regular.fntdata"/><Relationship Id="rId276" Type="http://schemas.openxmlformats.org/officeDocument/2006/relationships/font" Target="fonts/Inter-regular.fntdata"/><Relationship Id="rId277" Type="http://schemas.openxmlformats.org/officeDocument/2006/relationships/font" Target="fonts/Inter-bold.fntdata"/><Relationship Id="rId278" Type="http://schemas.openxmlformats.org/officeDocument/2006/relationships/font" Target="fonts/Inter-italic.fntdata"/><Relationship Id="rId279" Type="http://schemas.openxmlformats.org/officeDocument/2006/relationships/font" Target="fonts/Inter-boldItalic.fntdata"/><Relationship Id="rId280" Type="http://schemas.openxmlformats.org/officeDocument/2006/relationships/font" Target="fonts/UbuntuCondensed-regular.fntdata"/><Relationship Id="rId281" Type="http://schemas.openxmlformats.org/officeDocument/2006/relationships/font" Target="fonts/PermanentMarker-regular.fntdata"/><Relationship Id="rId282" Type="http://schemas.openxmlformats.org/officeDocument/2006/relationships/font" Target="fonts/ShadowsIntoLightTwo-regular.fntdata"/><Relationship Id="rId283" Type="http://schemas.openxmlformats.org/officeDocument/2006/relationships/font" Target="fonts/PoiretOne-regular.fntdata"/><Relationship Id="rId284" Type="http://schemas.openxmlformats.org/officeDocument/2006/relationships/font" Target="fonts/Roboto-regular.fntdata"/><Relationship Id="rId285" Type="http://schemas.openxmlformats.org/officeDocument/2006/relationships/font" Target="fonts/Roboto-bold.fntdata"/><Relationship Id="rId286" Type="http://schemas.openxmlformats.org/officeDocument/2006/relationships/font" Target="fonts/Roboto-italic.fntdata"/><Relationship Id="rId287" Type="http://schemas.openxmlformats.org/officeDocument/2006/relationships/font" Target="fonts/Roboto-boldItalic.fntdata"/><Relationship Id="rId288" Type="http://schemas.openxmlformats.org/officeDocument/2006/relationships/font" Target="fonts/AmaticSC-regular.fntdata"/><Relationship Id="rId289" Type="http://schemas.openxmlformats.org/officeDocument/2006/relationships/font" Target="fonts/AmaticSC-bold.fntdata"/><Relationship Id="rId290" Type="http://schemas.openxmlformats.org/officeDocument/2006/relationships/font" Target="fonts/OverlockSC-regular.fntdata"/><Relationship Id="rId291" Type="http://schemas.openxmlformats.org/officeDocument/2006/relationships/font" Target="fonts/Cabin-regular.fntdata"/><Relationship Id="rId292" Type="http://schemas.openxmlformats.org/officeDocument/2006/relationships/font" Target="fonts/Cabin-bold.fntdata"/><Relationship Id="rId293" Type="http://schemas.openxmlformats.org/officeDocument/2006/relationships/font" Target="fonts/Cabin-italic.fntdata"/><Relationship Id="rId294" Type="http://schemas.openxmlformats.org/officeDocument/2006/relationships/font" Target="fonts/Cabin-boldItalic.fntdata"/><Relationship Id="rId295" Type="http://schemas.openxmlformats.org/officeDocument/2006/relationships/font" Target="fonts/Bodoni-regular.fntdata"/><Relationship Id="rId296" Type="http://schemas.openxmlformats.org/officeDocument/2006/relationships/font" Target="fonts/Bodoni-bold.fntdata"/><Relationship Id="rId297" Type="http://schemas.openxmlformats.org/officeDocument/2006/relationships/font" Target="fonts/Bodoni-italic.fntdata"/><Relationship Id="rId298" Type="http://schemas.openxmlformats.org/officeDocument/2006/relationships/font" Target="fonts/Bodoni-boldItalic.fntdata"/><Relationship Id="rId299" Type="http://schemas.openxmlformats.org/officeDocument/2006/relationships/font" Target="fonts/JosefinSans-regular.fntdata"/><Relationship Id="rId300" Type="http://schemas.openxmlformats.org/officeDocument/2006/relationships/font" Target="fonts/JosefinSans-bold.fntdata"/><Relationship Id="rId301" Type="http://schemas.openxmlformats.org/officeDocument/2006/relationships/font" Target="fonts/JosefinSans-italic.fntdata"/><Relationship Id="rId302" Type="http://schemas.openxmlformats.org/officeDocument/2006/relationships/font" Target="fonts/JosefinSans-boldItalic.fntdata"/><Relationship Id="rId303" Type="http://schemas.openxmlformats.org/officeDocument/2006/relationships/font" Target="fonts/ArialBlack-regular.fntdata"/><Relationship Id="rId304" Type="http://schemas.openxmlformats.org/officeDocument/2006/relationships/font" Target="fonts/Oswald-regular.fntdata"/><Relationship Id="rId305" Type="http://schemas.openxmlformats.org/officeDocument/2006/relationships/font" Target="fonts/Oswald-bold.fntdata"/><Relationship Id="rId306" Type="http://schemas.openxmlformats.org/officeDocument/2006/relationships/font" Target="fonts/Questrial-regular.fntdata"/><Relationship Id="rId307" Type="http://schemas.openxmlformats.org/officeDocument/2006/relationships/font" Target="fonts/Nunito-regular.fntdata"/><Relationship Id="rId308" Type="http://schemas.openxmlformats.org/officeDocument/2006/relationships/font" Target="fonts/Nunito-bold.fntdata"/><Relationship Id="rId309" Type="http://schemas.openxmlformats.org/officeDocument/2006/relationships/font" Target="fonts/Nunito-italic.fntdata"/><Relationship Id="rId310" Type="http://schemas.openxmlformats.org/officeDocument/2006/relationships/font" Target="fonts/Nunito-boldItalic.fntdata"/><Relationship Id="rId311" Type="http://schemas.openxmlformats.org/officeDocument/2006/relationships/font" Target="fonts/BookAntiqua-regular.fntdata"/><Relationship Id="rId312" Type="http://schemas.openxmlformats.org/officeDocument/2006/relationships/font" Target="fonts/BookAntiqua-bold.fntdata"/><Relationship Id="rId313" Type="http://schemas.openxmlformats.org/officeDocument/2006/relationships/font" Target="fonts/BookAntiqua-italic.fntdata"/><Relationship Id="rId314" Type="http://schemas.openxmlformats.org/officeDocument/2006/relationships/font" Target="fonts/BookAntiqua-boldItalic.fntdata"/><Relationship Id="rId315" Type="http://schemas.openxmlformats.org/officeDocument/2006/relationships/font" Target="fonts/CenturyGothic-regular.fntdata"/><Relationship Id="rId316" Type="http://schemas.openxmlformats.org/officeDocument/2006/relationships/font" Target="fonts/CenturyGothic-bold.fntdata"/><Relationship Id="rId317" Type="http://schemas.openxmlformats.org/officeDocument/2006/relationships/font" Target="fonts/CenturyGothic-italic.fntdata"/><Relationship Id="rId318" Type="http://schemas.openxmlformats.org/officeDocument/2006/relationships/font" Target="fonts/CenturyGothic-boldItalic.fntdata"/><Relationship Id="rId319" Type="http://schemas.openxmlformats.org/officeDocument/2006/relationships/font" Target="fonts/InterBlack-bold.fntdata"/><Relationship Id="rId320" Type="http://schemas.openxmlformats.org/officeDocument/2006/relationships/font" Target="fonts/InterBlack-boldItalic.fntdata"/><Relationship Id="rId321" Type="http://schemas.openxmlformats.org/officeDocument/2006/relationships/font" Target="fonts/Economica-regular.fntdata"/><Relationship Id="rId322" Type="http://schemas.openxmlformats.org/officeDocument/2006/relationships/font" Target="fonts/Economica-bold.fntdata"/><Relationship Id="rId323" Type="http://schemas.openxmlformats.org/officeDocument/2006/relationships/font" Target="fonts/Economica-italic.fntdata"/><Relationship Id="rId324" Type="http://schemas.openxmlformats.org/officeDocument/2006/relationships/font" Target="fonts/Economica-boldItalic.fntdata"/><Relationship Id="rId325" Type="http://schemas.openxmlformats.org/officeDocument/2006/relationships/font" Target="fonts/Lobster-regular.fntdata"/><Relationship Id="rId326" Type="http://schemas.openxmlformats.org/officeDocument/2006/relationships/font" Target="fonts/SourceCodePro-regular.fntdata"/><Relationship Id="rId327" Type="http://schemas.openxmlformats.org/officeDocument/2006/relationships/font" Target="fonts/SourceCodePro-bold.fntdata"/><Relationship Id="rId328" Type="http://schemas.openxmlformats.org/officeDocument/2006/relationships/font" Target="fonts/SourceCodePro-italic.fntdata"/><Relationship Id="rId329" Type="http://schemas.openxmlformats.org/officeDocument/2006/relationships/font" Target="fonts/SourceCodePro-boldItalic.fntdata"/><Relationship Id="rId330" Type="http://schemas.openxmlformats.org/officeDocument/2006/relationships/font" Target="fonts/Tahoma-regular.fntdata"/><Relationship Id="rId331" Type="http://schemas.openxmlformats.org/officeDocument/2006/relationships/font" Target="fonts/Tahoma-bold.fntdata"/><Relationship Id="rId332" Type="http://schemas.openxmlformats.org/officeDocument/2006/relationships/font" Target="fonts/ComingSoon-regular.fntdata"/><Relationship Id="rId333" Type="http://schemas.openxmlformats.org/officeDocument/2006/relationships/font" Target="fonts/QuattrocentoSans-regular.fntdata"/><Relationship Id="rId334" Type="http://schemas.openxmlformats.org/officeDocument/2006/relationships/font" Target="fonts/QuattrocentoSans-bold.fntdata"/><Relationship Id="rId335" Type="http://schemas.openxmlformats.org/officeDocument/2006/relationships/font" Target="fonts/QuattrocentoSans-italic.fntdata"/><Relationship Id="rId336" Type="http://schemas.openxmlformats.org/officeDocument/2006/relationships/font" Target="fonts/QuattrocentoSans-boldItalic.fntdata"/><Relationship Id="rId337" Type="http://schemas.openxmlformats.org/officeDocument/2006/relationships/font" Target="fonts/GillSans-regular.fntdata"/><Relationship Id="rId338" Type="http://schemas.openxmlformats.org/officeDocument/2006/relationships/font" Target="fonts/GillSans-bold.fntdata"/><Relationship Id="rId339" Type="http://schemas.openxmlformats.org/officeDocument/2006/relationships/font" Target="fonts/OpenSans-regular.fntdata"/><Relationship Id="rId340" Type="http://schemas.openxmlformats.org/officeDocument/2006/relationships/font" Target="fonts/OpenSans-bold.fntdata"/><Relationship Id="rId341" Type="http://schemas.openxmlformats.org/officeDocument/2006/relationships/font" Target="fonts/OpenSans-italic.fntdata"/><Relationship Id="rId342" Type="http://schemas.openxmlformats.org/officeDocument/2006/relationships/font" Target="fonts/OpenSans-boldItalic.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5.jpg>
</file>

<file path=ppt/media/image26.jpg>
</file>

<file path=ppt/media/image27.png>
</file>

<file path=ppt/media/image29.png>
</file>

<file path=ppt/media/image3.png>
</file>

<file path=ppt/media/image30.jpg>
</file>

<file path=ppt/media/image31.png>
</file>

<file path=ppt/media/image32.png>
</file>

<file path=ppt/media/image33.png>
</file>

<file path=ppt/media/image34.png>
</file>

<file path=ppt/media/image35.jpg>
</file>

<file path=ppt/media/image36.jpg>
</file>

<file path=ppt/media/image37.jpg>
</file>

<file path=ppt/media/image38.png>
</file>

<file path=ppt/media/image39.jpg>
</file>

<file path=ppt/media/image4.png>
</file>

<file path=ppt/media/image41.jpg>
</file>

<file path=ppt/media/image42.jpg>
</file>

<file path=ppt/media/image45.jpg>
</file>

<file path=ppt/media/image46.png>
</file>

<file path=ppt/media/image5.png>
</file>

<file path=ppt/media/image50.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0" name="Shape 5260"/>
        <p:cNvGrpSpPr/>
        <p:nvPr/>
      </p:nvGrpSpPr>
      <p:grpSpPr>
        <a:xfrm>
          <a:off x="0" y="0"/>
          <a:ext cx="0" cy="0"/>
          <a:chOff x="0" y="0"/>
          <a:chExt cx="0" cy="0"/>
        </a:xfrm>
      </p:grpSpPr>
      <p:sp>
        <p:nvSpPr>
          <p:cNvPr id="5261" name="Google Shape;5261;p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62" name="Google Shape;5262;p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2.png"/><Relationship Id="rId3" Type="http://schemas.openxmlformats.org/officeDocument/2006/relationships/image" Target="../media/image31.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29.png"/><Relationship Id="rId7" Type="http://schemas.openxmlformats.org/officeDocument/2006/relationships/image" Target="../media/image17.png"/><Relationship Id="rId8" Type="http://schemas.openxmlformats.org/officeDocument/2006/relationships/image" Target="../media/image27.png"/><Relationship Id="rId9" Type="http://schemas.openxmlformats.org/officeDocument/2006/relationships/image" Target="../media/image21.png"/><Relationship Id="rId10" Type="http://schemas.openxmlformats.org/officeDocument/2006/relationships/image" Target="../media/image20.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3.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6.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5.jp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 Id="rId4"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41.jpg"/></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42.jpg"/></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5.jp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 Id="rId3" Type="http://schemas.openxmlformats.org/officeDocument/2006/relationships/image" Target="../media/image9.pn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0.png"/></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7" name="Google Shape;17;p2"/>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b="0" i="0">
                <a:solidFill>
                  <a:schemeClr val="dk1"/>
                </a:solidFill>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18" name="Google Shape;18;p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19" name="Google Shape;19;p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20" name="Google Shape;20;p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0" name="Shape 80"/>
        <p:cNvGrpSpPr/>
        <p:nvPr/>
      </p:nvGrpSpPr>
      <p:grpSpPr>
        <a:xfrm>
          <a:off x="0" y="0"/>
          <a:ext cx="0" cy="0"/>
          <a:chOff x="0" y="0"/>
          <a:chExt cx="0" cy="0"/>
        </a:xfrm>
      </p:grpSpPr>
      <p:sp>
        <p:nvSpPr>
          <p:cNvPr id="81" name="Google Shape;81;p1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 name="Google Shape;83;p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 name="Google Shape;84;p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07" name="Shape 707"/>
        <p:cNvGrpSpPr/>
        <p:nvPr/>
      </p:nvGrpSpPr>
      <p:grpSpPr>
        <a:xfrm>
          <a:off x="0" y="0"/>
          <a:ext cx="0" cy="0"/>
          <a:chOff x="0" y="0"/>
          <a:chExt cx="0" cy="0"/>
        </a:xfrm>
      </p:grpSpPr>
      <p:sp>
        <p:nvSpPr>
          <p:cNvPr id="708" name="Google Shape;708;p113"/>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09" name="Google Shape;709;p113"/>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10" name="Google Shape;710;p1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1" name="Google Shape;711;p1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12" name="Google Shape;712;p11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13" name="Shape 713"/>
        <p:cNvGrpSpPr/>
        <p:nvPr/>
      </p:nvGrpSpPr>
      <p:grpSpPr>
        <a:xfrm>
          <a:off x="0" y="0"/>
          <a:ext cx="0" cy="0"/>
          <a:chOff x="0" y="0"/>
          <a:chExt cx="0" cy="0"/>
        </a:xfrm>
      </p:grpSpPr>
      <p:pic>
        <p:nvPicPr>
          <p:cNvPr id="714" name="Google Shape;714;p114"/>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15" name="Google Shape;715;p114"/>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16" name="Google Shape;716;p114"/>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17" name="Google Shape;717;p114"/>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18" name="Google Shape;718;p114"/>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19" name="Google Shape;719;p114"/>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20" name="Google Shape;720;p114"/>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21" name="Google Shape;721;p114"/>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22" name="Google Shape;722;p114"/>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23" name="Google Shape;723;p11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4" name="Google Shape;724;p11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5" name="Google Shape;725;p11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726" name="Google Shape;726;p1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7" name="Google Shape;727;p1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28" name="Google Shape;728;p11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29" name="Shape 729"/>
        <p:cNvGrpSpPr/>
        <p:nvPr/>
      </p:nvGrpSpPr>
      <p:grpSpPr>
        <a:xfrm>
          <a:off x="0" y="0"/>
          <a:ext cx="0" cy="0"/>
          <a:chOff x="0" y="0"/>
          <a:chExt cx="0" cy="0"/>
        </a:xfrm>
      </p:grpSpPr>
      <p:sp>
        <p:nvSpPr>
          <p:cNvPr id="730" name="Google Shape;730;p11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1" name="Google Shape;731;p11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2" name="Google Shape;732;p1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3" name="Google Shape;733;p1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4" name="Google Shape;734;p11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35" name="Shape 735"/>
        <p:cNvGrpSpPr/>
        <p:nvPr/>
      </p:nvGrpSpPr>
      <p:grpSpPr>
        <a:xfrm>
          <a:off x="0" y="0"/>
          <a:ext cx="0" cy="0"/>
          <a:chOff x="0" y="0"/>
          <a:chExt cx="0" cy="0"/>
        </a:xfrm>
      </p:grpSpPr>
      <p:sp>
        <p:nvSpPr>
          <p:cNvPr id="736" name="Google Shape;736;p11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7" name="Google Shape;737;p1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8" name="Google Shape;738;p1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39" name="Google Shape;739;p11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40" name="Shape 740"/>
        <p:cNvGrpSpPr/>
        <p:nvPr/>
      </p:nvGrpSpPr>
      <p:grpSpPr>
        <a:xfrm>
          <a:off x="0" y="0"/>
          <a:ext cx="0" cy="0"/>
          <a:chOff x="0" y="0"/>
          <a:chExt cx="0" cy="0"/>
        </a:xfrm>
      </p:grpSpPr>
      <p:sp>
        <p:nvSpPr>
          <p:cNvPr id="741" name="Google Shape;741;p1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2" name="Google Shape;742;p1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743" name="Google Shape;743;p11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50" name="Shape 750"/>
        <p:cNvGrpSpPr/>
        <p:nvPr/>
      </p:nvGrpSpPr>
      <p:grpSpPr>
        <a:xfrm>
          <a:off x="0" y="0"/>
          <a:ext cx="0" cy="0"/>
          <a:chOff x="0" y="0"/>
          <a:chExt cx="0" cy="0"/>
        </a:xfrm>
      </p:grpSpPr>
      <p:sp>
        <p:nvSpPr>
          <p:cNvPr id="751" name="Google Shape;751;p11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2" name="Google Shape;752;p11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3" name="Google Shape;753;p119"/>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54" name="Shape 754"/>
        <p:cNvGrpSpPr/>
        <p:nvPr/>
      </p:nvGrpSpPr>
      <p:grpSpPr>
        <a:xfrm>
          <a:off x="0" y="0"/>
          <a:ext cx="0" cy="0"/>
          <a:chOff x="0" y="0"/>
          <a:chExt cx="0" cy="0"/>
        </a:xfrm>
      </p:grpSpPr>
      <p:sp>
        <p:nvSpPr>
          <p:cNvPr id="755" name="Google Shape;755;p12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6" name="Google Shape;756;p12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7" name="Google Shape;757;p12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8" name="Google Shape;758;p12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9" name="Google Shape;759;p12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60" name="Shape 760"/>
        <p:cNvGrpSpPr/>
        <p:nvPr/>
      </p:nvGrpSpPr>
      <p:grpSpPr>
        <a:xfrm>
          <a:off x="0" y="0"/>
          <a:ext cx="0" cy="0"/>
          <a:chOff x="0" y="0"/>
          <a:chExt cx="0" cy="0"/>
        </a:xfrm>
      </p:grpSpPr>
      <p:sp>
        <p:nvSpPr>
          <p:cNvPr id="761" name="Google Shape;761;p121"/>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2" name="Google Shape;762;p12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3" name="Google Shape;763;p12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4" name="Google Shape;764;p12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65" name="Shape 765"/>
        <p:cNvGrpSpPr/>
        <p:nvPr/>
      </p:nvGrpSpPr>
      <p:grpSpPr>
        <a:xfrm>
          <a:off x="0" y="0"/>
          <a:ext cx="0" cy="0"/>
          <a:chOff x="0" y="0"/>
          <a:chExt cx="0" cy="0"/>
        </a:xfrm>
      </p:grpSpPr>
      <p:sp>
        <p:nvSpPr>
          <p:cNvPr id="766" name="Google Shape;766;p122"/>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40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7" name="Google Shape;767;p1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8" name="Google Shape;768;p12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9" name="Google Shape;769;p12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0" name="Google Shape;770;p12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71" name="Shape 771"/>
        <p:cNvGrpSpPr/>
        <p:nvPr/>
      </p:nvGrpSpPr>
      <p:grpSpPr>
        <a:xfrm>
          <a:off x="0" y="0"/>
          <a:ext cx="0" cy="0"/>
          <a:chOff x="0" y="0"/>
          <a:chExt cx="0" cy="0"/>
        </a:xfrm>
      </p:grpSpPr>
      <p:sp>
        <p:nvSpPr>
          <p:cNvPr id="772" name="Google Shape;772;p12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sz="180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3" name="Google Shape;773;p1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4" name="Google Shape;774;p1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75" name="Google Shape;775;p12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6" name="Google Shape;776;p12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7" name="Google Shape;777;p12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6" name="Shape 86"/>
        <p:cNvGrpSpPr/>
        <p:nvPr/>
      </p:nvGrpSpPr>
      <p:grpSpPr>
        <a:xfrm>
          <a:off x="0" y="0"/>
          <a:ext cx="0" cy="0"/>
          <a:chOff x="0" y="0"/>
          <a:chExt cx="0" cy="0"/>
        </a:xfrm>
      </p:grpSpPr>
      <p:sp>
        <p:nvSpPr>
          <p:cNvPr id="87" name="Google Shape;87;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84" name="Shape 784"/>
        <p:cNvGrpSpPr/>
        <p:nvPr/>
      </p:nvGrpSpPr>
      <p:grpSpPr>
        <a:xfrm>
          <a:off x="0" y="0"/>
          <a:ext cx="0" cy="0"/>
          <a:chOff x="0" y="0"/>
          <a:chExt cx="0" cy="0"/>
        </a:xfrm>
      </p:grpSpPr>
      <p:sp>
        <p:nvSpPr>
          <p:cNvPr id="785" name="Google Shape;785;p125"/>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6" name="Google Shape;786;p125"/>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87" name="Google Shape;787;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8" name="Google Shape;788;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9" name="Google Shape;789;p12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90" name="Shape 790"/>
        <p:cNvGrpSpPr/>
        <p:nvPr/>
      </p:nvGrpSpPr>
      <p:grpSpPr>
        <a:xfrm>
          <a:off x="0" y="0"/>
          <a:ext cx="0" cy="0"/>
          <a:chOff x="0" y="0"/>
          <a:chExt cx="0" cy="0"/>
        </a:xfrm>
      </p:grpSpPr>
      <p:sp>
        <p:nvSpPr>
          <p:cNvPr id="791" name="Google Shape;791;p126"/>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2" name="Google Shape;792;p126"/>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3" name="Google Shape;793;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4" name="Google Shape;794;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5" name="Google Shape;795;p12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96" name="Shape 796"/>
        <p:cNvGrpSpPr/>
        <p:nvPr/>
      </p:nvGrpSpPr>
      <p:grpSpPr>
        <a:xfrm>
          <a:off x="0" y="0"/>
          <a:ext cx="0" cy="0"/>
          <a:chOff x="0" y="0"/>
          <a:chExt cx="0" cy="0"/>
        </a:xfrm>
      </p:grpSpPr>
      <p:sp>
        <p:nvSpPr>
          <p:cNvPr id="797" name="Google Shape;797;p12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8" name="Google Shape;798;p127"/>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99" name="Google Shape;799;p127"/>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00" name="Google Shape;800;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1" name="Google Shape;801;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2" name="Google Shape;802;p12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3" name="Shape 803"/>
        <p:cNvGrpSpPr/>
        <p:nvPr/>
      </p:nvGrpSpPr>
      <p:grpSpPr>
        <a:xfrm>
          <a:off x="0" y="0"/>
          <a:ext cx="0" cy="0"/>
          <a:chOff x="0" y="0"/>
          <a:chExt cx="0" cy="0"/>
        </a:xfrm>
      </p:grpSpPr>
      <p:sp>
        <p:nvSpPr>
          <p:cNvPr id="804" name="Google Shape;804;p128"/>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30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5" name="Google Shape;805;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6" name="Google Shape;806;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7" name="Google Shape;807;p12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8" name="Shape 808"/>
        <p:cNvGrpSpPr/>
        <p:nvPr/>
      </p:nvGrpSpPr>
      <p:grpSpPr>
        <a:xfrm>
          <a:off x="0" y="0"/>
          <a:ext cx="0" cy="0"/>
          <a:chOff x="0" y="0"/>
          <a:chExt cx="0" cy="0"/>
        </a:xfrm>
      </p:grpSpPr>
      <p:sp>
        <p:nvSpPr>
          <p:cNvPr id="809" name="Google Shape;809;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0" name="Google Shape;810;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1" name="Google Shape;811;p12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27" name="Shape 827"/>
        <p:cNvGrpSpPr/>
        <p:nvPr/>
      </p:nvGrpSpPr>
      <p:grpSpPr>
        <a:xfrm>
          <a:off x="0" y="0"/>
          <a:ext cx="0" cy="0"/>
          <a:chOff x="0" y="0"/>
          <a:chExt cx="0" cy="0"/>
        </a:xfrm>
      </p:grpSpPr>
      <p:sp>
        <p:nvSpPr>
          <p:cNvPr id="828" name="Google Shape;828;p131"/>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31"/>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31"/>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31"/>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31"/>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31"/>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31"/>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31"/>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31"/>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31"/>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31"/>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39" name="Google Shape;839;p131"/>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40" name="Google Shape;840;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1" name="Google Shape;841;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2" name="Google Shape;842;p13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43" name="Shape 843"/>
        <p:cNvGrpSpPr/>
        <p:nvPr/>
      </p:nvGrpSpPr>
      <p:grpSpPr>
        <a:xfrm>
          <a:off x="0" y="0"/>
          <a:ext cx="0" cy="0"/>
          <a:chOff x="0" y="0"/>
          <a:chExt cx="0" cy="0"/>
        </a:xfrm>
      </p:grpSpPr>
      <p:sp>
        <p:nvSpPr>
          <p:cNvPr id="844" name="Google Shape;844;p13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3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3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3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3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3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3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3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3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32"/>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5" name="Google Shape;855;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6" name="Google Shape;856;p13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57" name="Shape 857"/>
        <p:cNvGrpSpPr/>
        <p:nvPr/>
      </p:nvGrpSpPr>
      <p:grpSpPr>
        <a:xfrm>
          <a:off x="0" y="0"/>
          <a:ext cx="0" cy="0"/>
          <a:chOff x="0" y="0"/>
          <a:chExt cx="0" cy="0"/>
        </a:xfrm>
      </p:grpSpPr>
      <p:sp>
        <p:nvSpPr>
          <p:cNvPr id="858" name="Google Shape;858;p13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9" name="Google Shape;859;p13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0" name="Google Shape;860;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1" name="Google Shape;861;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2" name="Google Shape;862;p13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63" name="Shape 863"/>
        <p:cNvGrpSpPr/>
        <p:nvPr/>
      </p:nvGrpSpPr>
      <p:grpSpPr>
        <a:xfrm>
          <a:off x="0" y="0"/>
          <a:ext cx="0" cy="0"/>
          <a:chOff x="0" y="0"/>
          <a:chExt cx="0" cy="0"/>
        </a:xfrm>
      </p:grpSpPr>
      <p:sp>
        <p:nvSpPr>
          <p:cNvPr id="864" name="Google Shape;864;p13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5" name="Google Shape;865;p13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6" name="Google Shape;866;p13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867" name="Google Shape;867;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8" name="Google Shape;868;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9" name="Google Shape;869;p13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70" name="Shape 870"/>
        <p:cNvGrpSpPr/>
        <p:nvPr/>
      </p:nvGrpSpPr>
      <p:grpSpPr>
        <a:xfrm>
          <a:off x="0" y="0"/>
          <a:ext cx="0" cy="0"/>
          <a:chOff x="0" y="0"/>
          <a:chExt cx="0" cy="0"/>
        </a:xfrm>
      </p:grpSpPr>
      <p:sp>
        <p:nvSpPr>
          <p:cNvPr id="871" name="Google Shape;871;p135"/>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2" name="Google Shape;872;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3" name="Google Shape;873;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4" name="Google Shape;874;p13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3" name="Shape 93"/>
        <p:cNvGrpSpPr/>
        <p:nvPr/>
      </p:nvGrpSpPr>
      <p:grpSpPr>
        <a:xfrm>
          <a:off x="0" y="0"/>
          <a:ext cx="0" cy="0"/>
          <a:chOff x="0" y="0"/>
          <a:chExt cx="0" cy="0"/>
        </a:xfrm>
      </p:grpSpPr>
      <p:sp>
        <p:nvSpPr>
          <p:cNvPr id="94" name="Google Shape;94;p1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95" name="Google Shape;95;p15"/>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6" name="Google Shape;96;p15"/>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7" name="Google Shape;97;p15"/>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881" name="Shape 881"/>
        <p:cNvGrpSpPr/>
        <p:nvPr/>
      </p:nvGrpSpPr>
      <p:grpSpPr>
        <a:xfrm>
          <a:off x="0" y="0"/>
          <a:ext cx="0" cy="0"/>
          <a:chOff x="0" y="0"/>
          <a:chExt cx="0" cy="0"/>
        </a:xfrm>
      </p:grpSpPr>
      <p:sp>
        <p:nvSpPr>
          <p:cNvPr id="882" name="Google Shape;882;p13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3" name="Google Shape;883;p137"/>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317500" lvl="3" marL="1828800" algn="l">
              <a:lnSpc>
                <a:spcPct val="100000"/>
              </a:lnSpc>
              <a:spcBef>
                <a:spcPts val="0"/>
              </a:spcBef>
              <a:spcAft>
                <a:spcPts val="0"/>
              </a:spcAft>
              <a:buClr>
                <a:schemeClr val="accent6"/>
              </a:buClr>
              <a:buSzPts val="1400"/>
              <a:buChar char="●"/>
              <a:defRPr sz="1800">
                <a:solidFill>
                  <a:srgbClr val="262626"/>
                </a:solidFill>
              </a:defRPr>
            </a:lvl4pPr>
            <a:lvl5pPr indent="-317500" lvl="4" marL="2286000" algn="l">
              <a:lnSpc>
                <a:spcPct val="100000"/>
              </a:lnSpc>
              <a:spcBef>
                <a:spcPts val="0"/>
              </a:spcBef>
              <a:spcAft>
                <a:spcPts val="0"/>
              </a:spcAft>
              <a:buClr>
                <a:schemeClr val="accent6"/>
              </a:buClr>
              <a:buSzPts val="1400"/>
              <a:buChar char="●"/>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84" name="Google Shape;884;p13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5" name="Google Shape;885;p13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86" name="Google Shape;886;p13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887" name="Shape 887"/>
        <p:cNvGrpSpPr/>
        <p:nvPr/>
      </p:nvGrpSpPr>
      <p:grpSpPr>
        <a:xfrm>
          <a:off x="0" y="0"/>
          <a:ext cx="0" cy="0"/>
          <a:chOff x="0" y="0"/>
          <a:chExt cx="0" cy="0"/>
        </a:xfrm>
      </p:grpSpPr>
      <p:sp>
        <p:nvSpPr>
          <p:cNvPr id="888" name="Google Shape;888;p13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889" name="Google Shape;889;p13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0" name="Google Shape;890;p13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1" name="Google Shape;891;p13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2" name="Google Shape;892;p13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893" name="Google Shape;893;p13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4" name="Google Shape;894;p138"/>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895" name="Google Shape;895;p138"/>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600"/>
            </a:lvl1pPr>
            <a:lvl2pPr indent="-228600" lvl="1" marL="914400" algn="l">
              <a:lnSpc>
                <a:spcPct val="100000"/>
              </a:lnSpc>
              <a:spcBef>
                <a:spcPts val="0"/>
              </a:spcBef>
              <a:spcAft>
                <a:spcPts val="0"/>
              </a:spcAft>
              <a:buClr>
                <a:schemeClr val="accent6"/>
              </a:buClr>
              <a:buSzPts val="1400"/>
              <a:buFont typeface="Calibri"/>
              <a:buNone/>
              <a:defRPr sz="1600"/>
            </a:lvl2pPr>
            <a:lvl3pPr indent="-228600" lvl="2" marL="1371600" algn="l">
              <a:lnSpc>
                <a:spcPct val="100000"/>
              </a:lnSpc>
              <a:spcBef>
                <a:spcPts val="0"/>
              </a:spcBef>
              <a:spcAft>
                <a:spcPts val="0"/>
              </a:spcAft>
              <a:buClr>
                <a:schemeClr val="accent6"/>
              </a:buClr>
              <a:buSzPts val="1400"/>
              <a:buFont typeface="Calibri"/>
              <a:buNone/>
              <a:defRPr sz="1600"/>
            </a:lvl3pPr>
            <a:lvl4pPr indent="-228600" lvl="3" marL="1828800" algn="l">
              <a:lnSpc>
                <a:spcPct val="100000"/>
              </a:lnSpc>
              <a:spcBef>
                <a:spcPts val="0"/>
              </a:spcBef>
              <a:spcAft>
                <a:spcPts val="0"/>
              </a:spcAft>
              <a:buClr>
                <a:schemeClr val="accent6"/>
              </a:buClr>
              <a:buSzPts val="1400"/>
              <a:buFont typeface="Calibri"/>
              <a:buNone/>
              <a:defRPr sz="1600"/>
            </a:lvl4pPr>
            <a:lvl5pPr indent="-228600" lvl="4" marL="2286000" algn="l">
              <a:lnSpc>
                <a:spcPct val="100000"/>
              </a:lnSpc>
              <a:spcBef>
                <a:spcPts val="0"/>
              </a:spcBef>
              <a:spcAft>
                <a:spcPts val="0"/>
              </a:spcAft>
              <a:buClr>
                <a:schemeClr val="accent6"/>
              </a:buClr>
              <a:buSzPts val="1400"/>
              <a:buFont typeface="Calibri"/>
              <a:buNone/>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896" name="Shape 896"/>
        <p:cNvGrpSpPr/>
        <p:nvPr/>
      </p:nvGrpSpPr>
      <p:grpSpPr>
        <a:xfrm>
          <a:off x="0" y="0"/>
          <a:ext cx="0" cy="0"/>
          <a:chOff x="0" y="0"/>
          <a:chExt cx="0" cy="0"/>
        </a:xfrm>
      </p:grpSpPr>
      <p:sp>
        <p:nvSpPr>
          <p:cNvPr id="897" name="Google Shape;897;p13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8" name="Google Shape;898;p13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99" name="Google Shape;899;p13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00" name="Google Shape;900;p139"/>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F2F2F2"/>
              </a:buClr>
              <a:buSzPts val="1400"/>
              <a:buNone/>
              <a:defRPr sz="4000">
                <a:solidFill>
                  <a:srgbClr val="F2F2F2"/>
                </a:solidFill>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01" name="Google Shape;901;p139"/>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7F7F7F"/>
              </a:buClr>
              <a:buSzPts val="1400"/>
              <a:buNone/>
              <a:defRPr>
                <a:solidFill>
                  <a:srgbClr val="7F7F7F"/>
                </a:solidFill>
              </a:defRPr>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02" name="Shape 902"/>
        <p:cNvGrpSpPr/>
        <p:nvPr/>
      </p:nvGrpSpPr>
      <p:grpSpPr>
        <a:xfrm>
          <a:off x="0" y="0"/>
          <a:ext cx="0" cy="0"/>
          <a:chOff x="0" y="0"/>
          <a:chExt cx="0" cy="0"/>
        </a:xfrm>
      </p:grpSpPr>
      <p:sp>
        <p:nvSpPr>
          <p:cNvPr id="903" name="Google Shape;903;p140"/>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904" name="Google Shape;904;p140"/>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lvl="1" marR="0" algn="ctr">
              <a:lnSpc>
                <a:spcPct val="100000"/>
              </a:lnSpc>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905" name="Google Shape;905;p14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6" name="Google Shape;906;p14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07" name="Google Shape;907;p14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908" name="Shape 908"/>
        <p:cNvGrpSpPr/>
        <p:nvPr/>
      </p:nvGrpSpPr>
      <p:grpSpPr>
        <a:xfrm>
          <a:off x="0" y="0"/>
          <a:ext cx="0" cy="0"/>
          <a:chOff x="0" y="0"/>
          <a:chExt cx="0" cy="0"/>
        </a:xfrm>
      </p:grpSpPr>
      <p:sp>
        <p:nvSpPr>
          <p:cNvPr id="909" name="Google Shape;909;p141"/>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0" name="Google Shape;910;p14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1" name="Google Shape;911;p14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2" name="Google Shape;912;p14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13" name="Google Shape;913;p141"/>
          <p:cNvSpPr/>
          <p:nvPr>
            <p:ph idx="2" type="pic"/>
          </p:nvPr>
        </p:nvSpPr>
        <p:spPr>
          <a:xfrm>
            <a:off x="1041400" y="1314450"/>
            <a:ext cx="1371600" cy="1028700"/>
          </a:xfrm>
          <a:prstGeom prst="rect">
            <a:avLst/>
          </a:prstGeom>
          <a:noFill/>
          <a:ln>
            <a:noFill/>
          </a:ln>
        </p:spPr>
      </p:sp>
      <p:sp>
        <p:nvSpPr>
          <p:cNvPr id="914" name="Google Shape;914;p141"/>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00"/>
              </a:spcBef>
              <a:spcAft>
                <a:spcPts val="0"/>
              </a:spcAft>
              <a:buSzPts val="1400"/>
              <a:buNone/>
              <a:defRPr sz="2400"/>
            </a:lvl1pPr>
            <a:lvl2pPr indent="-228600" lvl="1" marL="914400" algn="l">
              <a:lnSpc>
                <a:spcPct val="100000"/>
              </a:lnSpc>
              <a:spcBef>
                <a:spcPts val="0"/>
              </a:spcBef>
              <a:spcAft>
                <a:spcPts val="0"/>
              </a:spcAft>
              <a:buSzPts val="1400"/>
              <a:buFont typeface="Calibri"/>
              <a:buNone/>
              <a:defRPr/>
            </a:lvl2pPr>
            <a:lvl3pPr indent="-228600" lvl="2" marL="1371600" algn="l">
              <a:lnSpc>
                <a:spcPct val="100000"/>
              </a:lnSpc>
              <a:spcBef>
                <a:spcPts val="0"/>
              </a:spcBef>
              <a:spcAft>
                <a:spcPts val="0"/>
              </a:spcAft>
              <a:buSzPts val="1400"/>
              <a:buFont typeface="Calibri"/>
              <a:buNone/>
              <a:defRPr/>
            </a:lvl3pPr>
            <a:lvl4pPr indent="-228600" lvl="3" marL="1828800" algn="l">
              <a:lnSpc>
                <a:spcPct val="100000"/>
              </a:lnSpc>
              <a:spcBef>
                <a:spcPts val="0"/>
              </a:spcBef>
              <a:spcAft>
                <a:spcPts val="0"/>
              </a:spcAft>
              <a:buSzPts val="1400"/>
              <a:buFont typeface="Calibri"/>
              <a:buNone/>
              <a:defRPr/>
            </a:lvl4pPr>
            <a:lvl5pPr indent="-228600" lvl="4" marL="2286000" algn="l">
              <a:lnSpc>
                <a:spcPct val="100000"/>
              </a:lnSpc>
              <a:spcBef>
                <a:spcPts val="0"/>
              </a:spcBef>
              <a:spcAft>
                <a:spcPts val="0"/>
              </a:spcAft>
              <a:buSzPts val="1400"/>
              <a:buFont typeface="Calibri"/>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915" name="Shape 915"/>
        <p:cNvGrpSpPr/>
        <p:nvPr/>
      </p:nvGrpSpPr>
      <p:grpSpPr>
        <a:xfrm>
          <a:off x="0" y="0"/>
          <a:ext cx="0" cy="0"/>
          <a:chOff x="0" y="0"/>
          <a:chExt cx="0" cy="0"/>
        </a:xfrm>
      </p:grpSpPr>
      <p:sp>
        <p:nvSpPr>
          <p:cNvPr id="916" name="Google Shape;916;p142"/>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7" name="Google Shape;917;p142"/>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18" name="Google Shape;918;p1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19" name="Google Shape;919;p1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0" name="Google Shape;920;p1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1" name="Google Shape;921;p142"/>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922" name="Shape 922"/>
        <p:cNvGrpSpPr/>
        <p:nvPr/>
      </p:nvGrpSpPr>
      <p:grpSpPr>
        <a:xfrm>
          <a:off x="0" y="0"/>
          <a:ext cx="0" cy="0"/>
          <a:chOff x="0" y="0"/>
          <a:chExt cx="0" cy="0"/>
        </a:xfrm>
      </p:grpSpPr>
      <p:sp>
        <p:nvSpPr>
          <p:cNvPr id="923" name="Google Shape;923;p143"/>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4" name="Google Shape;924;p143"/>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5" name="Google Shape;925;p1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6" name="Google Shape;926;p1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7" name="Google Shape;927;p1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28" name="Google Shape;928;p143"/>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29" name="Google Shape;929;p143"/>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930" name="Shape 930"/>
        <p:cNvGrpSpPr/>
        <p:nvPr/>
      </p:nvGrpSpPr>
      <p:grpSpPr>
        <a:xfrm>
          <a:off x="0" y="0"/>
          <a:ext cx="0" cy="0"/>
          <a:chOff x="0" y="0"/>
          <a:chExt cx="0" cy="0"/>
        </a:xfrm>
      </p:grpSpPr>
      <p:sp>
        <p:nvSpPr>
          <p:cNvPr id="931" name="Google Shape;931;p144"/>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32" name="Google Shape;932;p144"/>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3" name="Google Shape;933;p1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4" name="Google Shape;934;p1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5" name="Google Shape;935;p1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36" name="Google Shape;936;p144"/>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393939"/>
              </a:buClr>
              <a:buSzPts val="1400"/>
              <a:buNone/>
              <a:defRPr sz="1800">
                <a:solidFill>
                  <a:srgbClr val="393939"/>
                </a:solidFill>
              </a:defRPr>
            </a:lvl1pPr>
            <a:lvl2pPr indent="-228600" lvl="1" marL="914400" algn="l">
              <a:lnSpc>
                <a:spcPct val="100000"/>
              </a:lnSpc>
              <a:spcBef>
                <a:spcPts val="0"/>
              </a:spcBef>
              <a:spcAft>
                <a:spcPts val="0"/>
              </a:spcAft>
              <a:buSzPts val="1400"/>
              <a:buFont typeface="Calibri"/>
              <a:buNone/>
              <a:defRPr sz="1800"/>
            </a:lvl2pPr>
            <a:lvl3pPr indent="-228600" lvl="2" marL="1371600" algn="l">
              <a:lnSpc>
                <a:spcPct val="100000"/>
              </a:lnSpc>
              <a:spcBef>
                <a:spcPts val="0"/>
              </a:spcBef>
              <a:spcAft>
                <a:spcPts val="0"/>
              </a:spcAft>
              <a:buSzPts val="1400"/>
              <a:buFont typeface="Calibri"/>
              <a:buNone/>
              <a:defRPr sz="1800"/>
            </a:lvl3pPr>
            <a:lvl4pPr indent="-228600" lvl="3" marL="1828800" algn="l">
              <a:lnSpc>
                <a:spcPct val="100000"/>
              </a:lnSpc>
              <a:spcBef>
                <a:spcPts val="0"/>
              </a:spcBef>
              <a:spcAft>
                <a:spcPts val="0"/>
              </a:spcAft>
              <a:buSzPts val="1400"/>
              <a:buFont typeface="Calibri"/>
              <a:buNone/>
              <a:defRPr sz="1800"/>
            </a:lvl4pPr>
            <a:lvl5pPr indent="-228600" lvl="4" marL="2286000" algn="l">
              <a:lnSpc>
                <a:spcPct val="100000"/>
              </a:lnSpc>
              <a:spcBef>
                <a:spcPts val="0"/>
              </a:spcBef>
              <a:spcAft>
                <a:spcPts val="0"/>
              </a:spcAft>
              <a:buSzPts val="1400"/>
              <a:buFont typeface="Calibri"/>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7" name="Google Shape;937;p144"/>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38" name="Google Shape;938;p144"/>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chemeClr val="accent6"/>
              </a:buClr>
              <a:buSzPts val="1400"/>
              <a:buNone/>
              <a:defRPr sz="1800"/>
            </a:lvl1pPr>
            <a:lvl2pPr indent="-228600" lvl="1" marL="914400" algn="l">
              <a:lnSpc>
                <a:spcPct val="100000"/>
              </a:lnSpc>
              <a:spcBef>
                <a:spcPts val="0"/>
              </a:spcBef>
              <a:spcAft>
                <a:spcPts val="0"/>
              </a:spcAft>
              <a:buSzPts val="1400"/>
              <a:buNone/>
              <a:defRPr sz="1800"/>
            </a:lvl2pPr>
            <a:lvl3pPr indent="-228600" lvl="2" marL="1371600" algn="l">
              <a:lnSpc>
                <a:spcPct val="100000"/>
              </a:lnSpc>
              <a:spcBef>
                <a:spcPts val="0"/>
              </a:spcBef>
              <a:spcAft>
                <a:spcPts val="0"/>
              </a:spcAft>
              <a:buSzPts val="1400"/>
              <a:buNone/>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939" name="Shape 939"/>
        <p:cNvGrpSpPr/>
        <p:nvPr/>
      </p:nvGrpSpPr>
      <p:grpSpPr>
        <a:xfrm>
          <a:off x="0" y="0"/>
          <a:ext cx="0" cy="0"/>
          <a:chOff x="0" y="0"/>
          <a:chExt cx="0" cy="0"/>
        </a:xfrm>
      </p:grpSpPr>
      <p:sp>
        <p:nvSpPr>
          <p:cNvPr id="940" name="Google Shape;940;p145"/>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32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1" name="Google Shape;941;p1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2" name="Google Shape;942;p1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3" name="Google Shape;943;p1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44" name="Google Shape;944;p145"/>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accent6"/>
              </a:buClr>
              <a:buSzPts val="1400"/>
              <a:buChar char="●"/>
              <a:defRPr sz="2400"/>
            </a:lvl1pPr>
            <a:lvl2pPr indent="-317500" lvl="1" marL="914400" algn="l">
              <a:lnSpc>
                <a:spcPct val="100000"/>
              </a:lnSpc>
              <a:spcBef>
                <a:spcPts val="0"/>
              </a:spcBef>
              <a:spcAft>
                <a:spcPts val="0"/>
              </a:spcAft>
              <a:buClr>
                <a:schemeClr val="accent6"/>
              </a:buClr>
              <a:buSzPts val="1400"/>
              <a:buChar char="●"/>
              <a:defRPr sz="2000"/>
            </a:lvl2pPr>
            <a:lvl3pPr indent="-317500" lvl="2" marL="1371600" algn="l">
              <a:lnSpc>
                <a:spcPct val="100000"/>
              </a:lnSpc>
              <a:spcBef>
                <a:spcPts val="0"/>
              </a:spcBef>
              <a:spcAft>
                <a:spcPts val="0"/>
              </a:spcAft>
              <a:buClr>
                <a:schemeClr val="accent6"/>
              </a:buClr>
              <a:buSzPts val="1400"/>
              <a:buChar char="●"/>
              <a:defRPr sz="1800"/>
            </a:lvl3pPr>
            <a:lvl4pPr indent="-228600" lvl="3" marL="1828800" algn="l">
              <a:lnSpc>
                <a:spcPct val="100000"/>
              </a:lnSpc>
              <a:spcBef>
                <a:spcPts val="0"/>
              </a:spcBef>
              <a:spcAft>
                <a:spcPts val="0"/>
              </a:spcAft>
              <a:buSzPts val="1400"/>
              <a:buNone/>
              <a:defRPr sz="1800"/>
            </a:lvl4pPr>
            <a:lvl5pPr indent="-228600" lvl="4" marL="2286000" algn="l">
              <a:lnSpc>
                <a:spcPct val="100000"/>
              </a:lnSpc>
              <a:spcBef>
                <a:spcPts val="0"/>
              </a:spcBef>
              <a:spcAft>
                <a:spcPts val="0"/>
              </a:spcAft>
              <a:buSzPts val="1400"/>
              <a:buNone/>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945" name="Shape 945"/>
        <p:cNvGrpSpPr/>
        <p:nvPr/>
      </p:nvGrpSpPr>
      <p:grpSpPr>
        <a:xfrm>
          <a:off x="0" y="0"/>
          <a:ext cx="0" cy="0"/>
          <a:chOff x="0" y="0"/>
          <a:chExt cx="0" cy="0"/>
        </a:xfrm>
      </p:grpSpPr>
      <p:sp>
        <p:nvSpPr>
          <p:cNvPr id="946" name="Google Shape;946;p146"/>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7" name="Google Shape;947;p146"/>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317500" lvl="1" marL="914400" algn="l">
              <a:lnSpc>
                <a:spcPct val="100000"/>
              </a:lnSpc>
              <a:spcBef>
                <a:spcPts val="0"/>
              </a:spcBef>
              <a:spcAft>
                <a:spcPts val="0"/>
              </a:spcAft>
              <a:buClr>
                <a:schemeClr val="accent6"/>
              </a:buClr>
              <a:buSzPts val="1400"/>
              <a:buAutoNum type="arabicPeriod"/>
              <a:defRPr sz="2000">
                <a:solidFill>
                  <a:srgbClr val="262626"/>
                </a:solidFill>
              </a:defRPr>
            </a:lvl2pPr>
            <a:lvl3pPr indent="-317500" lvl="2" marL="1371600" algn="l">
              <a:lnSpc>
                <a:spcPct val="100000"/>
              </a:lnSpc>
              <a:spcBef>
                <a:spcPts val="0"/>
              </a:spcBef>
              <a:spcAft>
                <a:spcPts val="0"/>
              </a:spcAft>
              <a:buClr>
                <a:schemeClr val="accent6"/>
              </a:buClr>
              <a:buSzPts val="1400"/>
              <a:buAutoNum type="arabicPeriod"/>
              <a:defRPr sz="1800">
                <a:solidFill>
                  <a:srgbClr val="262626"/>
                </a:solidFill>
              </a:defRPr>
            </a:lvl3pPr>
            <a:lvl4pPr indent="-317500" lvl="3" marL="1828800" algn="l">
              <a:lnSpc>
                <a:spcPct val="100000"/>
              </a:lnSpc>
              <a:spcBef>
                <a:spcPts val="0"/>
              </a:spcBef>
              <a:spcAft>
                <a:spcPts val="0"/>
              </a:spcAft>
              <a:buClr>
                <a:schemeClr val="accent6"/>
              </a:buClr>
              <a:buSzPts val="1400"/>
              <a:buAutoNum type="arabicPeriod"/>
              <a:defRPr sz="1800">
                <a:solidFill>
                  <a:srgbClr val="262626"/>
                </a:solidFill>
              </a:defRPr>
            </a:lvl4pPr>
            <a:lvl5pPr indent="-317500" lvl="4" marL="2286000" algn="l">
              <a:lnSpc>
                <a:spcPct val="100000"/>
              </a:lnSpc>
              <a:spcBef>
                <a:spcPts val="0"/>
              </a:spcBef>
              <a:spcAft>
                <a:spcPts val="0"/>
              </a:spcAft>
              <a:buClr>
                <a:schemeClr val="accent6"/>
              </a:buClr>
              <a:buSzPts val="1400"/>
              <a:buAutoNum type="arabicPeriod"/>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48" name="Google Shape;948;p1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49" name="Google Shape;949;p1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0" name="Google Shape;950;p1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1" name="Google Shape;951;p146"/>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400"/>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98" name="Shape 98"/>
        <p:cNvGrpSpPr/>
        <p:nvPr/>
      </p:nvGrpSpPr>
      <p:grpSpPr>
        <a:xfrm>
          <a:off x="0" y="0"/>
          <a:ext cx="0" cy="0"/>
          <a:chOff x="0" y="0"/>
          <a:chExt cx="0" cy="0"/>
        </a:xfrm>
      </p:grpSpPr>
      <p:sp>
        <p:nvSpPr>
          <p:cNvPr id="99" name="Google Shape;99;p16"/>
          <p:cNvSpPr/>
          <p:nvPr>
            <p:ph idx="2" type="pic"/>
          </p:nvPr>
        </p:nvSpPr>
        <p:spPr>
          <a:xfrm>
            <a:off x="0" y="0"/>
            <a:ext cx="9144000" cy="5143500"/>
          </a:xfrm>
          <a:prstGeom prst="rect">
            <a:avLst/>
          </a:prstGeom>
          <a:noFill/>
          <a:ln>
            <a:noFill/>
          </a:ln>
        </p:spPr>
      </p:sp>
      <p:sp>
        <p:nvSpPr>
          <p:cNvPr id="100" name="Google Shape;100;p16"/>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rtl="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01" name="Google Shape;101;p16"/>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2" name="Google Shape;102;p16"/>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952" name="Shape 952"/>
        <p:cNvGrpSpPr/>
        <p:nvPr/>
      </p:nvGrpSpPr>
      <p:grpSpPr>
        <a:xfrm>
          <a:off x="0" y="0"/>
          <a:ext cx="0" cy="0"/>
          <a:chOff x="0" y="0"/>
          <a:chExt cx="0" cy="0"/>
        </a:xfrm>
      </p:grpSpPr>
      <p:sp>
        <p:nvSpPr>
          <p:cNvPr id="953" name="Google Shape;953;p147"/>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54" name="Google Shape;954;p147"/>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55" name="Google Shape;955;p1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6" name="Google Shape;956;p1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7" name="Google Shape;957;p1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58" name="Google Shape;958;p147"/>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6"/>
              </a:buClr>
              <a:buSzPts val="1400"/>
              <a:buAutoNum type="arabicPeriod"/>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959" name="Shape 959"/>
        <p:cNvGrpSpPr/>
        <p:nvPr/>
      </p:nvGrpSpPr>
      <p:grpSpPr>
        <a:xfrm>
          <a:off x="0" y="0"/>
          <a:ext cx="0" cy="0"/>
          <a:chOff x="0" y="0"/>
          <a:chExt cx="0" cy="0"/>
        </a:xfrm>
      </p:grpSpPr>
      <p:sp>
        <p:nvSpPr>
          <p:cNvPr id="960" name="Google Shape;960;p148"/>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1" name="Google Shape;961;p148"/>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2" name="Google Shape;962;p1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3" name="Google Shape;963;p1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4" name="Google Shape;964;p1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
        <p:nvSpPr>
          <p:cNvPr id="965" name="Google Shape;965;p148"/>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966" name="Shape 966"/>
        <p:cNvGrpSpPr/>
        <p:nvPr/>
      </p:nvGrpSpPr>
      <p:grpSpPr>
        <a:xfrm>
          <a:off x="0" y="0"/>
          <a:ext cx="0" cy="0"/>
          <a:chOff x="0" y="0"/>
          <a:chExt cx="0" cy="0"/>
        </a:xfrm>
      </p:grpSpPr>
      <p:sp>
        <p:nvSpPr>
          <p:cNvPr id="967" name="Google Shape;967;p149"/>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68" name="Google Shape;968;p149"/>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00"/>
              </a:spcBef>
              <a:spcAft>
                <a:spcPts val="0"/>
              </a:spcAft>
              <a:buClr>
                <a:schemeClr val="accent6"/>
              </a:buClr>
              <a:buSzPts val="1400"/>
              <a:buNone/>
              <a:defRPr sz="2400">
                <a:solidFill>
                  <a:srgbClr val="262626"/>
                </a:solidFill>
              </a:defRPr>
            </a:lvl1pPr>
            <a:lvl2pPr indent="-228600" lvl="1" marL="914400" algn="l">
              <a:lnSpc>
                <a:spcPct val="100000"/>
              </a:lnSpc>
              <a:spcBef>
                <a:spcPts val="0"/>
              </a:spcBef>
              <a:spcAft>
                <a:spcPts val="0"/>
              </a:spcAft>
              <a:buClr>
                <a:schemeClr val="accent6"/>
              </a:buClr>
              <a:buSzPts val="1400"/>
              <a:buNone/>
              <a:defRPr sz="2000">
                <a:solidFill>
                  <a:srgbClr val="262626"/>
                </a:solidFill>
              </a:defRPr>
            </a:lvl2pPr>
            <a:lvl3pPr indent="-228600" lvl="2" marL="1371600" algn="l">
              <a:lnSpc>
                <a:spcPct val="100000"/>
              </a:lnSpc>
              <a:spcBef>
                <a:spcPts val="0"/>
              </a:spcBef>
              <a:spcAft>
                <a:spcPts val="0"/>
              </a:spcAft>
              <a:buClr>
                <a:schemeClr val="accent6"/>
              </a:buClr>
              <a:buSzPts val="1400"/>
              <a:buNone/>
              <a:defRPr sz="1800">
                <a:solidFill>
                  <a:srgbClr val="262626"/>
                </a:solidFill>
              </a:defRPr>
            </a:lvl3pPr>
            <a:lvl4pPr indent="-228600" lvl="3" marL="1828800" algn="l">
              <a:lnSpc>
                <a:spcPct val="100000"/>
              </a:lnSpc>
              <a:spcBef>
                <a:spcPts val="0"/>
              </a:spcBef>
              <a:spcAft>
                <a:spcPts val="0"/>
              </a:spcAft>
              <a:buClr>
                <a:schemeClr val="accent6"/>
              </a:buClr>
              <a:buSzPts val="1400"/>
              <a:buNone/>
              <a:defRPr sz="1800">
                <a:solidFill>
                  <a:srgbClr val="262626"/>
                </a:solidFill>
              </a:defRPr>
            </a:lvl4pPr>
            <a:lvl5pPr indent="-228600" lvl="4" marL="2286000" algn="l">
              <a:lnSpc>
                <a:spcPct val="100000"/>
              </a:lnSpc>
              <a:spcBef>
                <a:spcPts val="0"/>
              </a:spcBef>
              <a:spcAft>
                <a:spcPts val="0"/>
              </a:spcAft>
              <a:buClr>
                <a:schemeClr val="accent6"/>
              </a:buClr>
              <a:buSzPts val="1400"/>
              <a:buNone/>
              <a:defRPr sz="1800">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69" name="Google Shape;969;p1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0" name="Google Shape;970;p1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1" name="Google Shape;971;p1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972" name="Shape 972"/>
        <p:cNvGrpSpPr/>
        <p:nvPr/>
      </p:nvGrpSpPr>
      <p:grpSpPr>
        <a:xfrm>
          <a:off x="0" y="0"/>
          <a:ext cx="0" cy="0"/>
          <a:chOff x="0" y="0"/>
          <a:chExt cx="0" cy="0"/>
        </a:xfrm>
      </p:grpSpPr>
      <p:sp>
        <p:nvSpPr>
          <p:cNvPr id="973" name="Google Shape;97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74" name="Google Shape;974;p150"/>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5" name="Google Shape;975;p150"/>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sz="2400">
                <a:solidFill>
                  <a:srgbClr val="262626"/>
                </a:solidFill>
              </a:defRPr>
            </a:lvl2pPr>
            <a:lvl3pPr indent="-228600" lvl="2" marL="1371600" algn="l">
              <a:lnSpc>
                <a:spcPct val="100000"/>
              </a:lnSpc>
              <a:spcBef>
                <a:spcPts val="0"/>
              </a:spcBef>
              <a:spcAft>
                <a:spcPts val="0"/>
              </a:spcAft>
              <a:buSzPts val="1400"/>
              <a:buNone/>
              <a:defRPr sz="2000">
                <a:solidFill>
                  <a:srgbClr val="262626"/>
                </a:solidFill>
              </a:defRPr>
            </a:lvl3pPr>
            <a:lvl4pPr indent="-228600" lvl="3" marL="1828800" algn="l">
              <a:lnSpc>
                <a:spcPct val="100000"/>
              </a:lnSpc>
              <a:spcBef>
                <a:spcPts val="0"/>
              </a:spcBef>
              <a:spcAft>
                <a:spcPts val="0"/>
              </a:spcAft>
              <a:buSzPts val="1400"/>
              <a:buNone/>
              <a:defRPr sz="1800">
                <a:solidFill>
                  <a:srgbClr val="262626"/>
                </a:solidFill>
              </a:defRPr>
            </a:lvl4pPr>
            <a:lvl5pPr indent="-228600" lvl="4" marL="2286000" algn="l">
              <a:lnSpc>
                <a:spcPct val="100000"/>
              </a:lnSpc>
              <a:spcBef>
                <a:spcPts val="0"/>
              </a:spcBef>
              <a:spcAft>
                <a:spcPts val="0"/>
              </a:spcAft>
              <a:buSzPts val="1400"/>
              <a:buNone/>
              <a:defRPr sz="1800">
                <a:solidFill>
                  <a:srgbClr val="262626"/>
                </a:solidFill>
              </a:defRPr>
            </a:lvl5pPr>
            <a:lvl6pPr indent="-317500" lvl="5" marL="2743200" algn="l">
              <a:lnSpc>
                <a:spcPct val="100000"/>
              </a:lnSpc>
              <a:spcBef>
                <a:spcPts val="0"/>
              </a:spcBef>
              <a:spcAft>
                <a:spcPts val="0"/>
              </a:spcAft>
              <a:buSzPts val="1400"/>
              <a:buChar char="●"/>
              <a:defRPr sz="1800"/>
            </a:lvl6pPr>
            <a:lvl7pPr indent="-317500" lvl="6" marL="3200400" algn="l">
              <a:lnSpc>
                <a:spcPct val="100000"/>
              </a:lnSpc>
              <a:spcBef>
                <a:spcPts val="0"/>
              </a:spcBef>
              <a:spcAft>
                <a:spcPts val="0"/>
              </a:spcAft>
              <a:buSzPts val="1400"/>
              <a:buChar char="●"/>
              <a:defRPr sz="1800"/>
            </a:lvl7pPr>
            <a:lvl8pPr indent="-317500" lvl="7" marL="3657600" algn="l">
              <a:lnSpc>
                <a:spcPct val="100000"/>
              </a:lnSpc>
              <a:spcBef>
                <a:spcPts val="0"/>
              </a:spcBef>
              <a:spcAft>
                <a:spcPts val="0"/>
              </a:spcAft>
              <a:buSzPts val="1400"/>
              <a:buChar char="●"/>
              <a:defRPr sz="1800"/>
            </a:lvl8pPr>
            <a:lvl9pPr indent="-317500" lvl="8" marL="4114800" algn="l">
              <a:lnSpc>
                <a:spcPct val="100000"/>
              </a:lnSpc>
              <a:spcBef>
                <a:spcPts val="0"/>
              </a:spcBef>
              <a:spcAft>
                <a:spcPts val="0"/>
              </a:spcAft>
              <a:buSzPts val="1400"/>
              <a:buChar char="●"/>
              <a:defRPr sz="1800"/>
            </a:lvl9pPr>
          </a:lstStyle>
          <a:p/>
        </p:txBody>
      </p:sp>
      <p:sp>
        <p:nvSpPr>
          <p:cNvPr id="976" name="Google Shape;976;p1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7" name="Google Shape;977;p1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8" name="Google Shape;978;p1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979" name="Shape 979"/>
        <p:cNvGrpSpPr/>
        <p:nvPr/>
      </p:nvGrpSpPr>
      <p:grpSpPr>
        <a:xfrm>
          <a:off x="0" y="0"/>
          <a:ext cx="0" cy="0"/>
          <a:chOff x="0" y="0"/>
          <a:chExt cx="0" cy="0"/>
        </a:xfrm>
      </p:grpSpPr>
      <p:sp>
        <p:nvSpPr>
          <p:cNvPr id="980" name="Google Shape;980;p151"/>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1" name="Google Shape;981;p15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3200">
                <a:solidFill>
                  <a:srgbClr val="262626"/>
                </a:solidFill>
              </a:defRPr>
            </a:lvl1pPr>
            <a:lvl2pPr indent="-228600" lvl="1" marL="914400" algn="l">
              <a:lnSpc>
                <a:spcPct val="100000"/>
              </a:lnSpc>
              <a:spcBef>
                <a:spcPts val="0"/>
              </a:spcBef>
              <a:spcAft>
                <a:spcPts val="0"/>
              </a:spcAft>
              <a:buSzPts val="1400"/>
              <a:buNone/>
              <a:defRPr sz="2800">
                <a:solidFill>
                  <a:srgbClr val="262626"/>
                </a:solidFill>
              </a:defRPr>
            </a:lvl2pPr>
            <a:lvl3pPr indent="-228600" lvl="2" marL="1371600" algn="l">
              <a:lnSpc>
                <a:spcPct val="100000"/>
              </a:lnSpc>
              <a:spcBef>
                <a:spcPts val="0"/>
              </a:spcBef>
              <a:spcAft>
                <a:spcPts val="0"/>
              </a:spcAft>
              <a:buSzPts val="1400"/>
              <a:buNone/>
              <a:defRPr sz="2400">
                <a:solidFill>
                  <a:srgbClr val="262626"/>
                </a:solidFill>
              </a:defRPr>
            </a:lvl3pPr>
            <a:lvl4pPr indent="-228600" lvl="3" marL="1828800" algn="l">
              <a:lnSpc>
                <a:spcPct val="100000"/>
              </a:lnSpc>
              <a:spcBef>
                <a:spcPts val="0"/>
              </a:spcBef>
              <a:spcAft>
                <a:spcPts val="0"/>
              </a:spcAft>
              <a:buSzPts val="1400"/>
              <a:buNone/>
              <a:defRPr sz="2000">
                <a:solidFill>
                  <a:srgbClr val="262626"/>
                </a:solidFill>
              </a:defRPr>
            </a:lvl4pPr>
            <a:lvl5pPr indent="-228600" lvl="4" marL="2286000" algn="l">
              <a:lnSpc>
                <a:spcPct val="100000"/>
              </a:lnSpc>
              <a:spcBef>
                <a:spcPts val="0"/>
              </a:spcBef>
              <a:spcAft>
                <a:spcPts val="0"/>
              </a:spcAft>
              <a:buSzPts val="1400"/>
              <a:buNone/>
              <a:defRPr sz="2000">
                <a:solidFill>
                  <a:srgbClr val="262626"/>
                </a:solidFill>
              </a:defRPr>
            </a:lvl5pPr>
            <a:lvl6pPr indent="-317500" lvl="5" marL="2743200" algn="l">
              <a:lnSpc>
                <a:spcPct val="100000"/>
              </a:lnSpc>
              <a:spcBef>
                <a:spcPts val="0"/>
              </a:spcBef>
              <a:spcAft>
                <a:spcPts val="0"/>
              </a:spcAft>
              <a:buSzPts val="1400"/>
              <a:buChar char="●"/>
              <a:defRPr sz="2000"/>
            </a:lvl6pPr>
            <a:lvl7pPr indent="-317500" lvl="6" marL="3200400" algn="l">
              <a:lnSpc>
                <a:spcPct val="100000"/>
              </a:lnSpc>
              <a:spcBef>
                <a:spcPts val="0"/>
              </a:spcBef>
              <a:spcAft>
                <a:spcPts val="0"/>
              </a:spcAft>
              <a:buSzPts val="1400"/>
              <a:buChar char="●"/>
              <a:defRPr sz="2000"/>
            </a:lvl7pPr>
            <a:lvl8pPr indent="-317500" lvl="7" marL="3657600" algn="l">
              <a:lnSpc>
                <a:spcPct val="100000"/>
              </a:lnSpc>
              <a:spcBef>
                <a:spcPts val="0"/>
              </a:spcBef>
              <a:spcAft>
                <a:spcPts val="0"/>
              </a:spcAft>
              <a:buSzPts val="1400"/>
              <a:buChar char="●"/>
              <a:defRPr sz="2000"/>
            </a:lvl8pPr>
            <a:lvl9pPr indent="-317500" lvl="8" marL="4114800" algn="l">
              <a:lnSpc>
                <a:spcPct val="100000"/>
              </a:lnSpc>
              <a:spcBef>
                <a:spcPts val="0"/>
              </a:spcBef>
              <a:spcAft>
                <a:spcPts val="0"/>
              </a:spcAft>
              <a:buSzPts val="1400"/>
              <a:buChar char="●"/>
              <a:defRPr sz="2000"/>
            </a:lvl9pPr>
          </a:lstStyle>
          <a:p/>
        </p:txBody>
      </p:sp>
      <p:sp>
        <p:nvSpPr>
          <p:cNvPr id="982" name="Google Shape;982;p151"/>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83" name="Google Shape;983;p1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4" name="Google Shape;984;p1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5" name="Google Shape;985;p1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986" name="Shape 986"/>
        <p:cNvGrpSpPr/>
        <p:nvPr/>
      </p:nvGrpSpPr>
      <p:grpSpPr>
        <a:xfrm>
          <a:off x="0" y="0"/>
          <a:ext cx="0" cy="0"/>
          <a:chOff x="0" y="0"/>
          <a:chExt cx="0" cy="0"/>
        </a:xfrm>
      </p:grpSpPr>
      <p:sp>
        <p:nvSpPr>
          <p:cNvPr id="987" name="Google Shape;987;p152"/>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262626"/>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88" name="Google Shape;988;p152"/>
          <p:cNvSpPr/>
          <p:nvPr>
            <p:ph idx="2" type="pic"/>
          </p:nvPr>
        </p:nvSpPr>
        <p:spPr>
          <a:xfrm>
            <a:off x="1792288" y="459581"/>
            <a:ext cx="5486400" cy="3086100"/>
          </a:xfrm>
          <a:prstGeom prst="rect">
            <a:avLst/>
          </a:prstGeom>
          <a:noFill/>
          <a:ln>
            <a:noFill/>
          </a:ln>
        </p:spPr>
      </p:sp>
      <p:sp>
        <p:nvSpPr>
          <p:cNvPr id="989" name="Google Shape;989;p152"/>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Clr>
                <a:srgbClr val="262626"/>
              </a:buClr>
              <a:buSzPts val="1400"/>
              <a:buNone/>
              <a:defRPr sz="1400">
                <a:solidFill>
                  <a:srgbClr val="262626"/>
                </a:solidFill>
              </a:defRPr>
            </a:lvl1pPr>
            <a:lvl2pPr indent="-228600" lvl="1" marL="914400" algn="l">
              <a:lnSpc>
                <a:spcPct val="100000"/>
              </a:lnSpc>
              <a:spcBef>
                <a:spcPts val="0"/>
              </a:spcBef>
              <a:spcAft>
                <a:spcPts val="0"/>
              </a:spcAft>
              <a:buSzPts val="1400"/>
              <a:buFont typeface="Calibri"/>
              <a:buNone/>
              <a:defRPr sz="1200"/>
            </a:lvl2pPr>
            <a:lvl3pPr indent="-228600" lvl="2" marL="1371600" algn="l">
              <a:lnSpc>
                <a:spcPct val="100000"/>
              </a:lnSpc>
              <a:spcBef>
                <a:spcPts val="0"/>
              </a:spcBef>
              <a:spcAft>
                <a:spcPts val="0"/>
              </a:spcAft>
              <a:buSzPts val="1400"/>
              <a:buFont typeface="Calibri"/>
              <a:buNone/>
              <a:defRPr sz="1000"/>
            </a:lvl3pPr>
            <a:lvl4pPr indent="-228600" lvl="3" marL="1828800" algn="l">
              <a:lnSpc>
                <a:spcPct val="100000"/>
              </a:lnSpc>
              <a:spcBef>
                <a:spcPts val="0"/>
              </a:spcBef>
              <a:spcAft>
                <a:spcPts val="0"/>
              </a:spcAft>
              <a:buSzPts val="1400"/>
              <a:buFont typeface="Calibri"/>
              <a:buNone/>
              <a:defRPr sz="900"/>
            </a:lvl4pPr>
            <a:lvl5pPr indent="-228600" lvl="4" marL="2286000" algn="l">
              <a:lnSpc>
                <a:spcPct val="100000"/>
              </a:lnSpc>
              <a:spcBef>
                <a:spcPts val="0"/>
              </a:spcBef>
              <a:spcAft>
                <a:spcPts val="0"/>
              </a:spcAft>
              <a:buSzPts val="1400"/>
              <a:buFont typeface="Calibri"/>
              <a:buNone/>
              <a:defRPr sz="900"/>
            </a:lvl5pPr>
            <a:lvl6pPr indent="-228600" lvl="5" marL="2743200" algn="l">
              <a:lnSpc>
                <a:spcPct val="100000"/>
              </a:lnSpc>
              <a:spcBef>
                <a:spcPts val="0"/>
              </a:spcBef>
              <a:spcAft>
                <a:spcPts val="0"/>
              </a:spcAft>
              <a:buSzPts val="1400"/>
              <a:buFont typeface="Calibri"/>
              <a:buNone/>
              <a:defRPr sz="900"/>
            </a:lvl6pPr>
            <a:lvl7pPr indent="-228600" lvl="6" marL="3200400" algn="l">
              <a:lnSpc>
                <a:spcPct val="100000"/>
              </a:lnSpc>
              <a:spcBef>
                <a:spcPts val="0"/>
              </a:spcBef>
              <a:spcAft>
                <a:spcPts val="0"/>
              </a:spcAft>
              <a:buSzPts val="1400"/>
              <a:buFont typeface="Calibri"/>
              <a:buNone/>
              <a:defRPr sz="900"/>
            </a:lvl7pPr>
            <a:lvl8pPr indent="-228600" lvl="7" marL="3657600" algn="l">
              <a:lnSpc>
                <a:spcPct val="100000"/>
              </a:lnSpc>
              <a:spcBef>
                <a:spcPts val="0"/>
              </a:spcBef>
              <a:spcAft>
                <a:spcPts val="0"/>
              </a:spcAft>
              <a:buSzPts val="1400"/>
              <a:buFont typeface="Calibri"/>
              <a:buNone/>
              <a:defRPr sz="900"/>
            </a:lvl8pPr>
            <a:lvl9pPr indent="-228600" lvl="8" marL="4114800" algn="l">
              <a:lnSpc>
                <a:spcPct val="100000"/>
              </a:lnSpc>
              <a:spcBef>
                <a:spcPts val="0"/>
              </a:spcBef>
              <a:spcAft>
                <a:spcPts val="0"/>
              </a:spcAft>
              <a:buSzPts val="1400"/>
              <a:buFont typeface="Calibri"/>
              <a:buNone/>
              <a:defRPr sz="900"/>
            </a:lvl9pPr>
          </a:lstStyle>
          <a:p/>
        </p:txBody>
      </p:sp>
      <p:sp>
        <p:nvSpPr>
          <p:cNvPr id="990" name="Google Shape;990;p1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1" name="Google Shape;991;p1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2" name="Google Shape;992;p1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993" name="Shape 993"/>
        <p:cNvGrpSpPr/>
        <p:nvPr/>
      </p:nvGrpSpPr>
      <p:grpSpPr>
        <a:xfrm>
          <a:off x="0" y="0"/>
          <a:ext cx="0" cy="0"/>
          <a:chOff x="0" y="0"/>
          <a:chExt cx="0" cy="0"/>
        </a:xfrm>
      </p:grpSpPr>
      <p:sp>
        <p:nvSpPr>
          <p:cNvPr id="994" name="Google Shape;994;p153"/>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95" name="Google Shape;995;p153"/>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None/>
              <a:defRPr sz="2800">
                <a:solidFill>
                  <a:srgbClr val="262626"/>
                </a:solidFill>
              </a:defRPr>
            </a:lvl1pPr>
            <a:lvl2pPr indent="-228600" lvl="1" marL="914400" algn="l">
              <a:lnSpc>
                <a:spcPct val="100000"/>
              </a:lnSpc>
              <a:spcBef>
                <a:spcPts val="0"/>
              </a:spcBef>
              <a:spcAft>
                <a:spcPts val="0"/>
              </a:spcAft>
              <a:buSzPts val="1400"/>
              <a:buNone/>
              <a:defRPr>
                <a:solidFill>
                  <a:srgbClr val="262626"/>
                </a:solidFill>
              </a:defRPr>
            </a:lvl2pPr>
            <a:lvl3pPr indent="-228600" lvl="2" marL="1371600" algn="l">
              <a:lnSpc>
                <a:spcPct val="100000"/>
              </a:lnSpc>
              <a:spcBef>
                <a:spcPts val="0"/>
              </a:spcBef>
              <a:spcAft>
                <a:spcPts val="0"/>
              </a:spcAft>
              <a:buSzPts val="1400"/>
              <a:buNone/>
              <a:defRPr>
                <a:solidFill>
                  <a:srgbClr val="262626"/>
                </a:solidFill>
              </a:defRPr>
            </a:lvl3pPr>
            <a:lvl4pPr indent="-228600" lvl="3" marL="1828800" algn="l">
              <a:lnSpc>
                <a:spcPct val="100000"/>
              </a:lnSpc>
              <a:spcBef>
                <a:spcPts val="0"/>
              </a:spcBef>
              <a:spcAft>
                <a:spcPts val="0"/>
              </a:spcAft>
              <a:buSzPts val="1400"/>
              <a:buNone/>
              <a:defRPr>
                <a:solidFill>
                  <a:srgbClr val="262626"/>
                </a:solidFill>
              </a:defRPr>
            </a:lvl4pPr>
            <a:lvl5pPr indent="-228600" lvl="4" marL="2286000" algn="l">
              <a:lnSpc>
                <a:spcPct val="100000"/>
              </a:lnSpc>
              <a:spcBef>
                <a:spcPts val="0"/>
              </a:spcBef>
              <a:spcAft>
                <a:spcPts val="0"/>
              </a:spcAft>
              <a:buSzPts val="1400"/>
              <a:buNone/>
              <a:defRPr>
                <a:solidFill>
                  <a:srgbClr val="262626"/>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996" name="Google Shape;996;p1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7" name="Google Shape;997;p153"/>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98" name="Google Shape;998;p1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2" name="Shape 1002"/>
        <p:cNvGrpSpPr/>
        <p:nvPr/>
      </p:nvGrpSpPr>
      <p:grpSpPr>
        <a:xfrm>
          <a:off x="0" y="0"/>
          <a:ext cx="0" cy="0"/>
          <a:chOff x="0" y="0"/>
          <a:chExt cx="0" cy="0"/>
        </a:xfrm>
      </p:grpSpPr>
      <p:sp>
        <p:nvSpPr>
          <p:cNvPr id="1003" name="Google Shape;1003;p155"/>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04" name="Google Shape;1004;p15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05" name="Shape 1005"/>
        <p:cNvGrpSpPr/>
        <p:nvPr/>
      </p:nvGrpSpPr>
      <p:grpSpPr>
        <a:xfrm>
          <a:off x="0" y="0"/>
          <a:ext cx="0" cy="0"/>
          <a:chOff x="0" y="0"/>
          <a:chExt cx="0" cy="0"/>
        </a:xfrm>
      </p:grpSpPr>
      <p:sp>
        <p:nvSpPr>
          <p:cNvPr id="1006" name="Google Shape;1006;p15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07" name="Google Shape;1007;p15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08" name="Shape 1008"/>
        <p:cNvGrpSpPr/>
        <p:nvPr/>
      </p:nvGrpSpPr>
      <p:grpSpPr>
        <a:xfrm>
          <a:off x="0" y="0"/>
          <a:ext cx="0" cy="0"/>
          <a:chOff x="0" y="0"/>
          <a:chExt cx="0" cy="0"/>
        </a:xfrm>
      </p:grpSpPr>
      <p:sp>
        <p:nvSpPr>
          <p:cNvPr id="1009" name="Google Shape;1009;p157"/>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10" name="Google Shape;1010;p15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11" name="Google Shape;1011;p15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3" name="Shape 103"/>
        <p:cNvGrpSpPr/>
        <p:nvPr/>
      </p:nvGrpSpPr>
      <p:grpSpPr>
        <a:xfrm>
          <a:off x="0" y="0"/>
          <a:ext cx="0" cy="0"/>
          <a:chOff x="0" y="0"/>
          <a:chExt cx="0" cy="0"/>
        </a:xfrm>
      </p:grpSpPr>
      <p:sp>
        <p:nvSpPr>
          <p:cNvPr id="104" name="Google Shape;104;p17"/>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5" name="Google Shape;105;p17"/>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06" name="Google Shape;106;p17"/>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07" name="Google Shape;107;p1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08" name="Google Shape;108;p17"/>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09" name="Google Shape;109;p17"/>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2" name="Shape 1012"/>
        <p:cNvGrpSpPr/>
        <p:nvPr/>
      </p:nvGrpSpPr>
      <p:grpSpPr>
        <a:xfrm>
          <a:off x="0" y="0"/>
          <a:ext cx="0" cy="0"/>
          <a:chOff x="0" y="0"/>
          <a:chExt cx="0" cy="0"/>
        </a:xfrm>
      </p:grpSpPr>
      <p:sp>
        <p:nvSpPr>
          <p:cNvPr id="1013" name="Google Shape;1013;p158"/>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4" name="Shape 1014"/>
        <p:cNvGrpSpPr/>
        <p:nvPr/>
      </p:nvGrpSpPr>
      <p:grpSpPr>
        <a:xfrm>
          <a:off x="0" y="0"/>
          <a:ext cx="0" cy="0"/>
          <a:chOff x="0" y="0"/>
          <a:chExt cx="0" cy="0"/>
        </a:xfrm>
      </p:grpSpPr>
      <p:sp>
        <p:nvSpPr>
          <p:cNvPr id="1015" name="Google Shape;1015;p159"/>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6" name="Shape 1016"/>
        <p:cNvGrpSpPr/>
        <p:nvPr/>
      </p:nvGrpSpPr>
      <p:grpSpPr>
        <a:xfrm>
          <a:off x="0" y="0"/>
          <a:ext cx="0" cy="0"/>
          <a:chOff x="0" y="0"/>
          <a:chExt cx="0" cy="0"/>
        </a:xfrm>
      </p:grpSpPr>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1" name="Shape 1021"/>
        <p:cNvGrpSpPr/>
        <p:nvPr/>
      </p:nvGrpSpPr>
      <p:grpSpPr>
        <a:xfrm>
          <a:off x="0" y="0"/>
          <a:ext cx="0" cy="0"/>
          <a:chOff x="0" y="0"/>
          <a:chExt cx="0" cy="0"/>
        </a:xfrm>
      </p:grpSpPr>
      <p:sp>
        <p:nvSpPr>
          <p:cNvPr id="1022" name="Google Shape;1022;p16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23" name="Shape 1023"/>
        <p:cNvGrpSpPr/>
        <p:nvPr/>
      </p:nvGrpSpPr>
      <p:grpSpPr>
        <a:xfrm>
          <a:off x="0" y="0"/>
          <a:ext cx="0" cy="0"/>
          <a:chOff x="0" y="0"/>
          <a:chExt cx="0" cy="0"/>
        </a:xfrm>
      </p:grpSpPr>
      <p:sp>
        <p:nvSpPr>
          <p:cNvPr id="1024" name="Google Shape;1024;p16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25" name="Google Shape;1025;p163"/>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6" name="Google Shape;1026;p163"/>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480"/>
              </a:spcBef>
              <a:spcAft>
                <a:spcPts val="0"/>
              </a:spcAft>
              <a:buSzPts val="2400"/>
              <a:buChar char="○"/>
              <a:defRPr/>
            </a:lvl2pPr>
            <a:lvl3pPr indent="-381000" lvl="2" marL="1371600" algn="l">
              <a:lnSpc>
                <a:spcPct val="100000"/>
              </a:lnSpc>
              <a:spcBef>
                <a:spcPts val="480"/>
              </a:spcBef>
              <a:spcAft>
                <a:spcPts val="0"/>
              </a:spcAft>
              <a:buSzPts val="2400"/>
              <a:buChar char="■"/>
              <a:defRPr/>
            </a:lvl3pPr>
            <a:lvl4pPr indent="-342900" lvl="3" marL="1828800" algn="l">
              <a:lnSpc>
                <a:spcPct val="100000"/>
              </a:lnSpc>
              <a:spcBef>
                <a:spcPts val="360"/>
              </a:spcBef>
              <a:spcAft>
                <a:spcPts val="0"/>
              </a:spcAft>
              <a:buSzPts val="1800"/>
              <a:buChar char="●"/>
              <a:defRPr/>
            </a:lvl4pPr>
            <a:lvl5pPr indent="-342900" lvl="4" marL="2286000" algn="l">
              <a:lnSpc>
                <a:spcPct val="100000"/>
              </a:lnSpc>
              <a:spcBef>
                <a:spcPts val="360"/>
              </a:spcBef>
              <a:spcAft>
                <a:spcPts val="0"/>
              </a:spcAft>
              <a:buSzPts val="1800"/>
              <a:buChar char="○"/>
              <a:defRPr/>
            </a:lvl5pPr>
            <a:lvl6pPr indent="-342900" lvl="5" marL="2743200" algn="l">
              <a:lnSpc>
                <a:spcPct val="100000"/>
              </a:lnSpc>
              <a:spcBef>
                <a:spcPts val="360"/>
              </a:spcBef>
              <a:spcAft>
                <a:spcPts val="0"/>
              </a:spcAft>
              <a:buSzPts val="1800"/>
              <a:buChar char="■"/>
              <a:defRPr/>
            </a:lvl6pPr>
            <a:lvl7pPr indent="-342900" lvl="6" marL="3200400" algn="l">
              <a:lnSpc>
                <a:spcPct val="100000"/>
              </a:lnSpc>
              <a:spcBef>
                <a:spcPts val="360"/>
              </a:spcBef>
              <a:spcAft>
                <a:spcPts val="0"/>
              </a:spcAft>
              <a:buSzPts val="180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27" name="Google Shape;1027;p16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8" name="Google Shape;1028;p16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29" name="Google Shape;1029;p16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030" name="Shape 1030"/>
        <p:cNvGrpSpPr/>
        <p:nvPr/>
      </p:nvGrpSpPr>
      <p:grpSpPr>
        <a:xfrm>
          <a:off x="0" y="0"/>
          <a:ext cx="0" cy="0"/>
          <a:chOff x="0" y="0"/>
          <a:chExt cx="0" cy="0"/>
        </a:xfrm>
      </p:grpSpPr>
      <p:sp>
        <p:nvSpPr>
          <p:cNvPr id="1031" name="Google Shape;1031;p16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2" name="Google Shape;1032;p164"/>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3" name="Google Shape;1033;p164"/>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34" name="Google Shape;1034;p16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5" name="Google Shape;1035;p16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36" name="Google Shape;1036;p16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7" name="Shape 1037"/>
        <p:cNvGrpSpPr/>
        <p:nvPr/>
      </p:nvGrpSpPr>
      <p:grpSpPr>
        <a:xfrm>
          <a:off x="0" y="0"/>
          <a:ext cx="0" cy="0"/>
          <a:chOff x="0" y="0"/>
          <a:chExt cx="0" cy="0"/>
        </a:xfrm>
      </p:grpSpPr>
      <p:sp>
        <p:nvSpPr>
          <p:cNvPr id="1038" name="Google Shape;1038;p16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39" name="Google Shape;1039;p165"/>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40" name="Google Shape;1040;p16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1" name="Google Shape;1041;p16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42" name="Google Shape;1042;p16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3" name="Shape 1043"/>
        <p:cNvGrpSpPr/>
        <p:nvPr/>
      </p:nvGrpSpPr>
      <p:grpSpPr>
        <a:xfrm>
          <a:off x="0" y="0"/>
          <a:ext cx="0" cy="0"/>
          <a:chOff x="0" y="0"/>
          <a:chExt cx="0" cy="0"/>
        </a:xfrm>
      </p:grpSpPr>
      <p:sp>
        <p:nvSpPr>
          <p:cNvPr id="1044" name="Google Shape;1044;p16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
        <p:nvSpPr>
          <p:cNvPr id="1045" name="Google Shape;1045;p16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46" name="Google Shape;1046;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7" name="Shape 1047"/>
        <p:cNvGrpSpPr/>
        <p:nvPr/>
      </p:nvGrpSpPr>
      <p:grpSpPr>
        <a:xfrm>
          <a:off x="0" y="0"/>
          <a:ext cx="0" cy="0"/>
          <a:chOff x="0" y="0"/>
          <a:chExt cx="0" cy="0"/>
        </a:xfrm>
      </p:grpSpPr>
      <p:sp>
        <p:nvSpPr>
          <p:cNvPr id="1048" name="Google Shape;1048;p1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49" name="Google Shape;1049;p1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0" name="Google Shape;1050;p16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1" name="Shape 1051"/>
        <p:cNvGrpSpPr/>
        <p:nvPr/>
      </p:nvGrpSpPr>
      <p:grpSpPr>
        <a:xfrm>
          <a:off x="0" y="0"/>
          <a:ext cx="0" cy="0"/>
          <a:chOff x="0" y="0"/>
          <a:chExt cx="0" cy="0"/>
        </a:xfrm>
      </p:grpSpPr>
      <p:sp>
        <p:nvSpPr>
          <p:cNvPr id="1052" name="Google Shape;1052;p16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3" name="Google Shape;1053;p16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4" name="Google Shape;1054;p16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55" name="Google Shape;1055;p1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10" name="Shape 110"/>
        <p:cNvGrpSpPr/>
        <p:nvPr/>
      </p:nvGrpSpPr>
      <p:grpSpPr>
        <a:xfrm>
          <a:off x="0" y="0"/>
          <a:ext cx="0" cy="0"/>
          <a:chOff x="0" y="0"/>
          <a:chExt cx="0" cy="0"/>
        </a:xfrm>
      </p:grpSpPr>
      <p:sp>
        <p:nvSpPr>
          <p:cNvPr id="111" name="Google Shape;111;p1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2" name="Google Shape;112;p1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13" name="Google Shape;113;p1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14" name="Google Shape;114;p18"/>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15" name="Google Shape;115;p18"/>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6" name="Shape 1056"/>
        <p:cNvGrpSpPr/>
        <p:nvPr/>
      </p:nvGrpSpPr>
      <p:grpSpPr>
        <a:xfrm>
          <a:off x="0" y="0"/>
          <a:ext cx="0" cy="0"/>
          <a:chOff x="0" y="0"/>
          <a:chExt cx="0" cy="0"/>
        </a:xfrm>
      </p:grpSpPr>
      <p:sp>
        <p:nvSpPr>
          <p:cNvPr id="1057" name="Google Shape;1057;p16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58" name="Google Shape;1058;p1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9" name="Shape 1059"/>
        <p:cNvGrpSpPr/>
        <p:nvPr/>
      </p:nvGrpSpPr>
      <p:grpSpPr>
        <a:xfrm>
          <a:off x="0" y="0"/>
          <a:ext cx="0" cy="0"/>
          <a:chOff x="0" y="0"/>
          <a:chExt cx="0" cy="0"/>
        </a:xfrm>
      </p:grpSpPr>
      <p:sp>
        <p:nvSpPr>
          <p:cNvPr id="1060" name="Google Shape;1060;p17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Clr>
                <a:schemeClr val="dk1"/>
              </a:buClr>
              <a:buSzPts val="1800"/>
              <a:buNone/>
              <a:defRPr sz="1800">
                <a:solidFill>
                  <a:schemeClr val="dk1"/>
                </a:solidFill>
              </a:defRPr>
            </a:lvl1pPr>
          </a:lstStyle>
          <a:p/>
        </p:txBody>
      </p:sp>
      <p:sp>
        <p:nvSpPr>
          <p:cNvPr id="1061" name="Google Shape;1061;p1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062" name="Shape 1062"/>
        <p:cNvGrpSpPr/>
        <p:nvPr/>
      </p:nvGrpSpPr>
      <p:grpSpPr>
        <a:xfrm>
          <a:off x="0" y="0"/>
          <a:ext cx="0" cy="0"/>
          <a:chOff x="0" y="0"/>
          <a:chExt cx="0" cy="0"/>
        </a:xfrm>
      </p:grpSpPr>
      <p:sp>
        <p:nvSpPr>
          <p:cNvPr id="1063" name="Google Shape;1063;p1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4" name="Google Shape;1064;p17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5" name="Google Shape;1065;p17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66" name="Google Shape;1066;p17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067" name="Shape 1067"/>
        <p:cNvGrpSpPr/>
        <p:nvPr/>
      </p:nvGrpSpPr>
      <p:grpSpPr>
        <a:xfrm>
          <a:off x="0" y="0"/>
          <a:ext cx="0" cy="0"/>
          <a:chOff x="0" y="0"/>
          <a:chExt cx="0" cy="0"/>
        </a:xfrm>
      </p:grpSpPr>
      <p:sp>
        <p:nvSpPr>
          <p:cNvPr id="1068" name="Google Shape;1068;p17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1069" name="Google Shape;1069;p172"/>
          <p:cNvSpPr/>
          <p:nvPr>
            <p:ph idx="2" type="clipArt"/>
          </p:nvPr>
        </p:nvSpPr>
        <p:spPr>
          <a:xfrm>
            <a:off x="457200" y="1200150"/>
            <a:ext cx="4038600" cy="2775300"/>
          </a:xfrm>
          <a:prstGeom prst="rect">
            <a:avLst/>
          </a:prstGeom>
          <a:noFill/>
          <a:ln>
            <a:noFill/>
          </a:ln>
        </p:spPr>
      </p:sp>
      <p:sp>
        <p:nvSpPr>
          <p:cNvPr id="1070" name="Google Shape;1070;p17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40"/>
              </a:spcBef>
              <a:spcAft>
                <a:spcPts val="0"/>
              </a:spcAft>
              <a:buClr>
                <a:schemeClr val="dk1"/>
              </a:buClr>
              <a:buSzPts val="3000"/>
              <a:buFont typeface="Arial"/>
              <a:buChar char="•"/>
              <a:defRPr/>
            </a:lvl1pPr>
            <a:lvl2pPr indent="-381000" lvl="1" marL="914400" algn="l">
              <a:lnSpc>
                <a:spcPct val="100000"/>
              </a:lnSpc>
              <a:spcBef>
                <a:spcPts val="560"/>
              </a:spcBef>
              <a:spcAft>
                <a:spcPts val="0"/>
              </a:spcAft>
              <a:buClr>
                <a:schemeClr val="dk1"/>
              </a:buClr>
              <a:buSzPts val="2400"/>
              <a:buFont typeface="Arial"/>
              <a:buChar char="–"/>
              <a:defRPr/>
            </a:lvl2pPr>
            <a:lvl3pPr indent="-381000" lvl="2" marL="1371600" algn="l">
              <a:lnSpc>
                <a:spcPct val="100000"/>
              </a:lnSpc>
              <a:spcBef>
                <a:spcPts val="480"/>
              </a:spcBef>
              <a:spcAft>
                <a:spcPts val="0"/>
              </a:spcAft>
              <a:buClr>
                <a:schemeClr val="dk1"/>
              </a:buClr>
              <a:buSzPts val="2400"/>
              <a:buFont typeface="Arial"/>
              <a:buChar char="•"/>
              <a:defRPr/>
            </a:lvl3pPr>
            <a:lvl4pPr indent="-342900" lvl="3" marL="1828800" algn="l">
              <a:lnSpc>
                <a:spcPct val="100000"/>
              </a:lnSpc>
              <a:spcBef>
                <a:spcPts val="400"/>
              </a:spcBef>
              <a:spcAft>
                <a:spcPts val="0"/>
              </a:spcAft>
              <a:buClr>
                <a:schemeClr val="dk1"/>
              </a:buClr>
              <a:buSzPts val="1800"/>
              <a:buFont typeface="Arial"/>
              <a:buChar char="–"/>
              <a:defRPr/>
            </a:lvl4pPr>
            <a:lvl5pPr indent="-342900" lvl="4" marL="2286000" algn="l">
              <a:lnSpc>
                <a:spcPct val="100000"/>
              </a:lnSpc>
              <a:spcBef>
                <a:spcPts val="400"/>
              </a:spcBef>
              <a:spcAft>
                <a:spcPts val="0"/>
              </a:spcAft>
              <a:buClr>
                <a:schemeClr val="dk1"/>
              </a:buClr>
              <a:buSzPts val="1800"/>
              <a:buFont typeface="Arial"/>
              <a:buChar char="»"/>
              <a:defRPr/>
            </a:lvl5pPr>
            <a:lvl6pPr indent="-342900" lvl="5" marL="2743200" algn="l">
              <a:lnSpc>
                <a:spcPct val="100000"/>
              </a:lnSpc>
              <a:spcBef>
                <a:spcPts val="400"/>
              </a:spcBef>
              <a:spcAft>
                <a:spcPts val="0"/>
              </a:spcAft>
              <a:buClr>
                <a:schemeClr val="dk1"/>
              </a:buClr>
              <a:buSzPts val="1800"/>
              <a:buFont typeface="Arial"/>
              <a:buChar char="»"/>
              <a:defRPr/>
            </a:lvl6pPr>
            <a:lvl7pPr indent="-342900" lvl="6" marL="3200400" algn="l">
              <a:lnSpc>
                <a:spcPct val="100000"/>
              </a:lnSpc>
              <a:spcBef>
                <a:spcPts val="400"/>
              </a:spcBef>
              <a:spcAft>
                <a:spcPts val="0"/>
              </a:spcAft>
              <a:buClr>
                <a:schemeClr val="dk1"/>
              </a:buClr>
              <a:buSzPts val="1800"/>
              <a:buFont typeface="Arial"/>
              <a:buChar char="»"/>
              <a:defRPr/>
            </a:lvl7pPr>
            <a:lvl8pPr indent="-342900" lvl="7" marL="3657600" algn="l">
              <a:lnSpc>
                <a:spcPct val="100000"/>
              </a:lnSpc>
              <a:spcBef>
                <a:spcPts val="400"/>
              </a:spcBef>
              <a:spcAft>
                <a:spcPts val="0"/>
              </a:spcAft>
              <a:buClr>
                <a:schemeClr val="dk1"/>
              </a:buClr>
              <a:buSzPts val="1800"/>
              <a:buFont typeface="Arial"/>
              <a:buChar char="»"/>
              <a:defRPr/>
            </a:lvl8pPr>
            <a:lvl9pPr indent="-342900" lvl="8" marL="4114800" algn="l">
              <a:lnSpc>
                <a:spcPct val="100000"/>
              </a:lnSpc>
              <a:spcBef>
                <a:spcPts val="400"/>
              </a:spcBef>
              <a:spcAft>
                <a:spcPts val="0"/>
              </a:spcAft>
              <a:buClr>
                <a:schemeClr val="dk1"/>
              </a:buClr>
              <a:buSzPts val="1800"/>
              <a:buFont typeface="Arial"/>
              <a:buChar char="»"/>
              <a:defRPr/>
            </a:lvl9pPr>
          </a:lstStyle>
          <a:p/>
        </p:txBody>
      </p:sp>
      <p:sp>
        <p:nvSpPr>
          <p:cNvPr id="1071" name="Google Shape;1071;p17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2" name="Google Shape;1072;p17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073" name="Google Shape;1073;p17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77" name="Shape 1077"/>
        <p:cNvGrpSpPr/>
        <p:nvPr/>
      </p:nvGrpSpPr>
      <p:grpSpPr>
        <a:xfrm>
          <a:off x="0" y="0"/>
          <a:ext cx="0" cy="0"/>
          <a:chOff x="0" y="0"/>
          <a:chExt cx="0" cy="0"/>
        </a:xfrm>
      </p:grpSpPr>
      <p:sp>
        <p:nvSpPr>
          <p:cNvPr id="1078" name="Google Shape;1078;p17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79" name="Google Shape;1079;p1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0" name="Shape 1080"/>
        <p:cNvGrpSpPr/>
        <p:nvPr/>
      </p:nvGrpSpPr>
      <p:grpSpPr>
        <a:xfrm>
          <a:off x="0" y="0"/>
          <a:ext cx="0" cy="0"/>
          <a:chOff x="0" y="0"/>
          <a:chExt cx="0" cy="0"/>
        </a:xfrm>
      </p:grpSpPr>
      <p:sp>
        <p:nvSpPr>
          <p:cNvPr id="1081" name="Google Shape;1081;p17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82" name="Google Shape;1082;p17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083" name="Google Shape;1083;p17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84" name="Shape 1084"/>
        <p:cNvGrpSpPr/>
        <p:nvPr/>
      </p:nvGrpSpPr>
      <p:grpSpPr>
        <a:xfrm>
          <a:off x="0" y="0"/>
          <a:ext cx="0" cy="0"/>
          <a:chOff x="0" y="0"/>
          <a:chExt cx="0" cy="0"/>
        </a:xfrm>
      </p:grpSpPr>
      <p:sp>
        <p:nvSpPr>
          <p:cNvPr id="1085" name="Google Shape;1085;p17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086" name="Google Shape;1086;p17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7" name="Shape 1087"/>
        <p:cNvGrpSpPr/>
        <p:nvPr/>
      </p:nvGrpSpPr>
      <p:grpSpPr>
        <a:xfrm>
          <a:off x="0" y="0"/>
          <a:ext cx="0" cy="0"/>
          <a:chOff x="0" y="0"/>
          <a:chExt cx="0" cy="0"/>
        </a:xfrm>
      </p:grpSpPr>
      <p:sp>
        <p:nvSpPr>
          <p:cNvPr id="1088" name="Google Shape;1088;p17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9" name="Shape 1089"/>
        <p:cNvGrpSpPr/>
        <p:nvPr/>
      </p:nvGrpSpPr>
      <p:grpSpPr>
        <a:xfrm>
          <a:off x="0" y="0"/>
          <a:ext cx="0" cy="0"/>
          <a:chOff x="0" y="0"/>
          <a:chExt cx="0" cy="0"/>
        </a:xfrm>
      </p:grpSpPr>
      <p:sp>
        <p:nvSpPr>
          <p:cNvPr id="1090" name="Google Shape;1090;p178"/>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1" name="Shape 109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6" name="Shape 116"/>
        <p:cNvGrpSpPr/>
        <p:nvPr/>
      </p:nvGrpSpPr>
      <p:grpSpPr>
        <a:xfrm>
          <a:off x="0" y="0"/>
          <a:ext cx="0" cy="0"/>
          <a:chOff x="0" y="0"/>
          <a:chExt cx="0" cy="0"/>
        </a:xfrm>
      </p:grpSpPr>
      <p:sp>
        <p:nvSpPr>
          <p:cNvPr id="117" name="Google Shape;117;p19"/>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NYC Emergency Management logo-horizontal-white-01.png" id="118" name="Google Shape;118;p19"/>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19" name="Google Shape;119;p19"/>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0" name="Google Shape;120;p19"/>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1" name="Google Shape;121;p19"/>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3" name="Shape 1093"/>
        <p:cNvGrpSpPr/>
        <p:nvPr/>
      </p:nvGrpSpPr>
      <p:grpSpPr>
        <a:xfrm>
          <a:off x="0" y="0"/>
          <a:ext cx="0" cy="0"/>
          <a:chOff x="0" y="0"/>
          <a:chExt cx="0" cy="0"/>
        </a:xfrm>
      </p:grpSpPr>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94" name="Shape 1094"/>
        <p:cNvGrpSpPr/>
        <p:nvPr/>
      </p:nvGrpSpPr>
      <p:grpSpPr>
        <a:xfrm>
          <a:off x="0" y="0"/>
          <a:ext cx="0" cy="0"/>
          <a:chOff x="0" y="0"/>
          <a:chExt cx="0" cy="0"/>
        </a:xfrm>
      </p:grpSpPr>
      <p:sp>
        <p:nvSpPr>
          <p:cNvPr id="1095" name="Google Shape;1095;p182"/>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000"/>
              <a:buFont typeface="Arial"/>
              <a:buChar char="■"/>
              <a:defRPr b="0" i="0" sz="4000" u="none" cap="none" strike="noStrike">
                <a:solidFill>
                  <a:srgbClr val="000000"/>
                </a:solidFill>
                <a:latin typeface="Arial"/>
                <a:ea typeface="Arial"/>
                <a:cs typeface="Arial"/>
                <a:sym typeface="Arial"/>
              </a:defRPr>
            </a:lvl9pPr>
          </a:lstStyle>
          <a:p/>
        </p:txBody>
      </p:sp>
      <p:sp>
        <p:nvSpPr>
          <p:cNvPr id="1096" name="Google Shape;1096;p182"/>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7" name="Shape 1097"/>
        <p:cNvGrpSpPr/>
        <p:nvPr/>
      </p:nvGrpSpPr>
      <p:grpSpPr>
        <a:xfrm>
          <a:off x="0" y="0"/>
          <a:ext cx="0" cy="0"/>
          <a:chOff x="0" y="0"/>
          <a:chExt cx="0" cy="0"/>
        </a:xfrm>
      </p:grpSpPr>
      <p:sp>
        <p:nvSpPr>
          <p:cNvPr id="1098" name="Google Shape;1098;p183"/>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099" name="Google Shape;1099;p183"/>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0" name="Shape 1100"/>
        <p:cNvGrpSpPr/>
        <p:nvPr/>
      </p:nvGrpSpPr>
      <p:grpSpPr>
        <a:xfrm>
          <a:off x="0" y="0"/>
          <a:ext cx="0" cy="0"/>
          <a:chOff x="0" y="0"/>
          <a:chExt cx="0" cy="0"/>
        </a:xfrm>
      </p:grpSpPr>
      <p:sp>
        <p:nvSpPr>
          <p:cNvPr id="1101" name="Google Shape;1101;p184"/>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500"/>
              <a:buFont typeface="Arial"/>
              <a:buChar char="■"/>
              <a:defRPr b="0" i="0" sz="3500" u="none" cap="none" strike="noStrike">
                <a:solidFill>
                  <a:srgbClr val="000000"/>
                </a:solidFill>
                <a:latin typeface="Arial"/>
                <a:ea typeface="Arial"/>
                <a:cs typeface="Arial"/>
                <a:sym typeface="Arial"/>
              </a:defRPr>
            </a:lvl9pPr>
          </a:lstStyle>
          <a:p/>
        </p:txBody>
      </p:sp>
      <p:sp>
        <p:nvSpPr>
          <p:cNvPr id="1102" name="Google Shape;1102;p184"/>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
        <p:nvSpPr>
          <p:cNvPr id="1103" name="Google Shape;1103;p184"/>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1pPr>
            <a:lvl2pPr indent="-368300" lvl="1" marL="914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2pPr>
            <a:lvl3pPr indent="-368300" lvl="2" marL="1371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3pPr>
            <a:lvl4pPr indent="-368300" lvl="3" marL="1828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4pPr>
            <a:lvl5pPr indent="-368300" lvl="4" marL="22860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5pPr>
            <a:lvl6pPr indent="-368300" lvl="5" marL="27432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6pPr>
            <a:lvl7pPr indent="-368300" lvl="6" marL="32004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7pPr>
            <a:lvl8pPr indent="-368300" lvl="7" marL="36576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8pPr>
            <a:lvl9pPr indent="-368300" lvl="8" marL="4114800" marR="0" rtl="0" algn="l">
              <a:lnSpc>
                <a:spcPct val="100000"/>
              </a:lnSpc>
              <a:spcBef>
                <a:spcPts val="0"/>
              </a:spcBef>
              <a:spcAft>
                <a:spcPts val="0"/>
              </a:spcAft>
              <a:buClr>
                <a:srgbClr val="000000"/>
              </a:buClr>
              <a:buSzPts val="2200"/>
              <a:buFont typeface="Arial"/>
              <a:buChar char="■"/>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4" name="Shape 1104"/>
        <p:cNvGrpSpPr/>
        <p:nvPr/>
      </p:nvGrpSpPr>
      <p:grpSpPr>
        <a:xfrm>
          <a:off x="0" y="0"/>
          <a:ext cx="0" cy="0"/>
          <a:chOff x="0" y="0"/>
          <a:chExt cx="0" cy="0"/>
        </a:xfrm>
      </p:grpSpPr>
      <p:sp>
        <p:nvSpPr>
          <p:cNvPr id="1105" name="Google Shape;1105;p185"/>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marR="0" rtl="0" algn="ctr">
              <a:lnSpc>
                <a:spcPct val="100000"/>
              </a:lnSpc>
              <a:spcBef>
                <a:spcPts val="0"/>
              </a:spcBef>
              <a:spcAft>
                <a:spcPts val="0"/>
              </a:spcAft>
              <a:buClr>
                <a:srgbClr val="000000"/>
              </a:buClr>
              <a:buSzPts val="2600"/>
              <a:buFont typeface="Arial"/>
              <a:buChar char="●"/>
              <a:defRPr b="0" i="0" sz="2600" u="none" cap="none" strike="noStrike">
                <a:solidFill>
                  <a:srgbClr val="000000"/>
                </a:solidFill>
                <a:latin typeface="Arial"/>
                <a:ea typeface="Arial"/>
                <a:cs typeface="Arial"/>
                <a:sym typeface="Arial"/>
              </a:defRPr>
            </a:lvl1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8" name="Shape 1158"/>
        <p:cNvGrpSpPr/>
        <p:nvPr/>
      </p:nvGrpSpPr>
      <p:grpSpPr>
        <a:xfrm>
          <a:off x="0" y="0"/>
          <a:ext cx="0" cy="0"/>
          <a:chOff x="0" y="0"/>
          <a:chExt cx="0" cy="0"/>
        </a:xfrm>
      </p:grpSpPr>
      <p:sp>
        <p:nvSpPr>
          <p:cNvPr id="1159" name="Google Shape;1159;p187"/>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60" name="Shape 1160"/>
        <p:cNvGrpSpPr/>
        <p:nvPr/>
      </p:nvGrpSpPr>
      <p:grpSpPr>
        <a:xfrm>
          <a:off x="0" y="0"/>
          <a:ext cx="0" cy="0"/>
          <a:chOff x="0" y="0"/>
          <a:chExt cx="0" cy="0"/>
        </a:xfrm>
      </p:grpSpPr>
      <p:sp>
        <p:nvSpPr>
          <p:cNvPr id="1161" name="Google Shape;1161;p18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2" name="Google Shape;1162;p188"/>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3" name="Shape 1163"/>
        <p:cNvGrpSpPr/>
        <p:nvPr/>
      </p:nvGrpSpPr>
      <p:grpSpPr>
        <a:xfrm>
          <a:off x="0" y="0"/>
          <a:ext cx="0" cy="0"/>
          <a:chOff x="0" y="0"/>
          <a:chExt cx="0" cy="0"/>
        </a:xfrm>
      </p:grpSpPr>
      <p:sp>
        <p:nvSpPr>
          <p:cNvPr id="1164" name="Google Shape;1164;p18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5" name="Google Shape;1165;p18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6" name="Shape 1166"/>
        <p:cNvGrpSpPr/>
        <p:nvPr/>
      </p:nvGrpSpPr>
      <p:grpSpPr>
        <a:xfrm>
          <a:off x="0" y="0"/>
          <a:ext cx="0" cy="0"/>
          <a:chOff x="0" y="0"/>
          <a:chExt cx="0" cy="0"/>
        </a:xfrm>
      </p:grpSpPr>
      <p:sp>
        <p:nvSpPr>
          <p:cNvPr id="1167" name="Google Shape;1167;p190"/>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68" name="Google Shape;1168;p190"/>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69" name="Google Shape;1169;p190"/>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70" name="Shape 1170"/>
        <p:cNvGrpSpPr/>
        <p:nvPr/>
      </p:nvGrpSpPr>
      <p:grpSpPr>
        <a:xfrm>
          <a:off x="0" y="0"/>
          <a:ext cx="0" cy="0"/>
          <a:chOff x="0" y="0"/>
          <a:chExt cx="0" cy="0"/>
        </a:xfrm>
      </p:grpSpPr>
      <p:sp>
        <p:nvSpPr>
          <p:cNvPr id="1171" name="Google Shape;1171;p1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2" name="Google Shape;1172;p19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3" name="Google Shape;1173;p19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74" name="Google Shape;1174;p19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
        <p:nvSpPr>
          <p:cNvPr id="1175" name="Google Shape;1175;p19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22" name="Shape 122"/>
        <p:cNvGrpSpPr/>
        <p:nvPr/>
      </p:nvGrpSpPr>
      <p:grpSpPr>
        <a:xfrm>
          <a:off x="0" y="0"/>
          <a:ext cx="0" cy="0"/>
          <a:chOff x="0" y="0"/>
          <a:chExt cx="0" cy="0"/>
        </a:xfrm>
      </p:grpSpPr>
      <p:sp>
        <p:nvSpPr>
          <p:cNvPr id="123" name="Google Shape;123;p2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24" name="Google Shape;124;p20"/>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25" name="Google Shape;125;p20"/>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6" name="Google Shape;126;p20"/>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27" name="Google Shape;127;p20"/>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28" name="Google Shape;128;p20"/>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76" name="Shape 1176"/>
        <p:cNvGrpSpPr/>
        <p:nvPr/>
      </p:nvGrpSpPr>
      <p:grpSpPr>
        <a:xfrm>
          <a:off x="0" y="0"/>
          <a:ext cx="0" cy="0"/>
          <a:chOff x="0" y="0"/>
          <a:chExt cx="0" cy="0"/>
        </a:xfrm>
      </p:grpSpPr>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77" name="Shape 1177"/>
        <p:cNvGrpSpPr/>
        <p:nvPr/>
      </p:nvGrpSpPr>
      <p:grpSpPr>
        <a:xfrm>
          <a:off x="0" y="0"/>
          <a:ext cx="0" cy="0"/>
          <a:chOff x="0" y="0"/>
          <a:chExt cx="0" cy="0"/>
        </a:xfrm>
      </p:grpSpPr>
      <p:sp>
        <p:nvSpPr>
          <p:cNvPr id="1178" name="Google Shape;1178;p193"/>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79" name="Google Shape;1179;p193"/>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1180" name="Google Shape;1180;p193"/>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81" name="Shape 1181"/>
        <p:cNvGrpSpPr/>
        <p:nvPr/>
      </p:nvGrpSpPr>
      <p:grpSpPr>
        <a:xfrm>
          <a:off x="0" y="0"/>
          <a:ext cx="0" cy="0"/>
          <a:chOff x="0" y="0"/>
          <a:chExt cx="0" cy="0"/>
        </a:xfrm>
      </p:grpSpPr>
      <p:sp>
        <p:nvSpPr>
          <p:cNvPr id="1182" name="Google Shape;1182;p19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3" name="Google Shape;1183;p194"/>
          <p:cNvSpPr/>
          <p:nvPr>
            <p:ph idx="2" type="pic"/>
          </p:nvPr>
        </p:nvSpPr>
        <p:spPr>
          <a:xfrm>
            <a:off x="1792288" y="459581"/>
            <a:ext cx="5486400" cy="3086100"/>
          </a:xfrm>
          <a:prstGeom prst="rect">
            <a:avLst/>
          </a:prstGeom>
          <a:noFill/>
          <a:ln>
            <a:noFill/>
          </a:ln>
        </p:spPr>
      </p:sp>
      <p:sp>
        <p:nvSpPr>
          <p:cNvPr id="1184" name="Google Shape;1184;p19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omic Sans MS"/>
              <a:buNone/>
              <a:defRPr/>
            </a:lvl1pPr>
            <a:lvl2pPr indent="-228600" lvl="1" marL="914400" algn="l">
              <a:lnSpc>
                <a:spcPct val="100000"/>
              </a:lnSpc>
              <a:spcBef>
                <a:spcPts val="560"/>
              </a:spcBef>
              <a:spcAft>
                <a:spcPts val="0"/>
              </a:spcAft>
              <a:buSzPts val="1400"/>
              <a:buFont typeface="Comic Sans MS"/>
              <a:buNone/>
              <a:defRPr/>
            </a:lvl2pPr>
            <a:lvl3pPr indent="-228600" lvl="2" marL="1371600" algn="l">
              <a:lnSpc>
                <a:spcPct val="100000"/>
              </a:lnSpc>
              <a:spcBef>
                <a:spcPts val="480"/>
              </a:spcBef>
              <a:spcAft>
                <a:spcPts val="0"/>
              </a:spcAft>
              <a:buSzPts val="1400"/>
              <a:buFont typeface="Comic Sans MS"/>
              <a:buNone/>
              <a:defRPr/>
            </a:lvl3pPr>
            <a:lvl4pPr indent="-228600" lvl="3" marL="1828800" algn="l">
              <a:lnSpc>
                <a:spcPct val="100000"/>
              </a:lnSpc>
              <a:spcBef>
                <a:spcPts val="400"/>
              </a:spcBef>
              <a:spcAft>
                <a:spcPts val="0"/>
              </a:spcAft>
              <a:buSzPts val="1400"/>
              <a:buFont typeface="Comic Sans MS"/>
              <a:buNone/>
              <a:defRPr/>
            </a:lvl4pPr>
            <a:lvl5pPr indent="-228600" lvl="4" marL="2286000" algn="l">
              <a:lnSpc>
                <a:spcPct val="100000"/>
              </a:lnSpc>
              <a:spcBef>
                <a:spcPts val="400"/>
              </a:spcBef>
              <a:spcAft>
                <a:spcPts val="0"/>
              </a:spcAft>
              <a:buSzPts val="1400"/>
              <a:buFont typeface="Comic Sans MS"/>
              <a:buNone/>
              <a:defRPr/>
            </a:lvl5pPr>
            <a:lvl6pPr indent="-228600" lvl="5" marL="2743200" algn="l">
              <a:lnSpc>
                <a:spcPct val="100000"/>
              </a:lnSpc>
              <a:spcBef>
                <a:spcPts val="400"/>
              </a:spcBef>
              <a:spcAft>
                <a:spcPts val="0"/>
              </a:spcAft>
              <a:buSzPts val="1400"/>
              <a:buFont typeface="Comic Sans MS"/>
              <a:buNone/>
              <a:defRPr/>
            </a:lvl6pPr>
            <a:lvl7pPr indent="-228600" lvl="6" marL="3200400" algn="l">
              <a:lnSpc>
                <a:spcPct val="100000"/>
              </a:lnSpc>
              <a:spcBef>
                <a:spcPts val="400"/>
              </a:spcBef>
              <a:spcAft>
                <a:spcPts val="0"/>
              </a:spcAft>
              <a:buSzPts val="1400"/>
              <a:buFont typeface="Comic Sans MS"/>
              <a:buNone/>
              <a:defRPr/>
            </a:lvl7pPr>
            <a:lvl8pPr indent="-228600" lvl="7" marL="3657600" algn="l">
              <a:lnSpc>
                <a:spcPct val="100000"/>
              </a:lnSpc>
              <a:spcBef>
                <a:spcPts val="400"/>
              </a:spcBef>
              <a:spcAft>
                <a:spcPts val="0"/>
              </a:spcAft>
              <a:buSzPts val="1400"/>
              <a:buFont typeface="Comic Sans MS"/>
              <a:buNone/>
              <a:defRPr/>
            </a:lvl8pPr>
            <a:lvl9pPr indent="-228600" lvl="8" marL="4114800" algn="l">
              <a:lnSpc>
                <a:spcPct val="100000"/>
              </a:lnSpc>
              <a:spcBef>
                <a:spcPts val="400"/>
              </a:spcBef>
              <a:spcAft>
                <a:spcPts val="0"/>
              </a:spcAft>
              <a:buSzPts val="1400"/>
              <a:buFont typeface="Comic Sans MS"/>
              <a:buNone/>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85" name="Shape 1185"/>
        <p:cNvGrpSpPr/>
        <p:nvPr/>
      </p:nvGrpSpPr>
      <p:grpSpPr>
        <a:xfrm>
          <a:off x="0" y="0"/>
          <a:ext cx="0" cy="0"/>
          <a:chOff x="0" y="0"/>
          <a:chExt cx="0" cy="0"/>
        </a:xfrm>
      </p:grpSpPr>
      <p:sp>
        <p:nvSpPr>
          <p:cNvPr id="1186" name="Google Shape;1186;p195"/>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87" name="Google Shape;1187;p195"/>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88" name="Shape 1188"/>
        <p:cNvGrpSpPr/>
        <p:nvPr/>
      </p:nvGrpSpPr>
      <p:grpSpPr>
        <a:xfrm>
          <a:off x="0" y="0"/>
          <a:ext cx="0" cy="0"/>
          <a:chOff x="0" y="0"/>
          <a:chExt cx="0" cy="0"/>
        </a:xfrm>
      </p:grpSpPr>
      <p:sp>
        <p:nvSpPr>
          <p:cNvPr id="1189" name="Google Shape;1189;p196"/>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190" name="Google Shape;1190;p196"/>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Comic Sans MS"/>
              <a:buChar char="•"/>
              <a:defRPr/>
            </a:lvl1pPr>
            <a:lvl2pPr indent="-317500" lvl="1" marL="914400" algn="l">
              <a:lnSpc>
                <a:spcPct val="100000"/>
              </a:lnSpc>
              <a:spcBef>
                <a:spcPts val="560"/>
              </a:spcBef>
              <a:spcAft>
                <a:spcPts val="0"/>
              </a:spcAft>
              <a:buClr>
                <a:schemeClr val="dk1"/>
              </a:buClr>
              <a:buSzPts val="1400"/>
              <a:buFont typeface="Comic Sans MS"/>
              <a:buChar char="–"/>
              <a:defRPr/>
            </a:lvl2pPr>
            <a:lvl3pPr indent="-317500" lvl="2" marL="1371600" algn="l">
              <a:lnSpc>
                <a:spcPct val="100000"/>
              </a:lnSpc>
              <a:spcBef>
                <a:spcPts val="480"/>
              </a:spcBef>
              <a:spcAft>
                <a:spcPts val="0"/>
              </a:spcAft>
              <a:buClr>
                <a:schemeClr val="dk1"/>
              </a:buClr>
              <a:buSzPts val="1400"/>
              <a:buFont typeface="Comic Sans MS"/>
              <a:buChar char="•"/>
              <a:defRPr/>
            </a:lvl3pPr>
            <a:lvl4pPr indent="-317500" lvl="3" marL="1828800" algn="l">
              <a:lnSpc>
                <a:spcPct val="100000"/>
              </a:lnSpc>
              <a:spcBef>
                <a:spcPts val="400"/>
              </a:spcBef>
              <a:spcAft>
                <a:spcPts val="0"/>
              </a:spcAft>
              <a:buClr>
                <a:schemeClr val="dk1"/>
              </a:buClr>
              <a:buSzPts val="1400"/>
              <a:buFont typeface="Comic Sans MS"/>
              <a:buChar char="–"/>
              <a:defRPr/>
            </a:lvl4pPr>
            <a:lvl5pPr indent="-317500" lvl="4" marL="2286000" algn="l">
              <a:lnSpc>
                <a:spcPct val="100000"/>
              </a:lnSpc>
              <a:spcBef>
                <a:spcPts val="400"/>
              </a:spcBef>
              <a:spcAft>
                <a:spcPts val="0"/>
              </a:spcAft>
              <a:buClr>
                <a:schemeClr val="dk1"/>
              </a:buClr>
              <a:buSzPts val="1400"/>
              <a:buFont typeface="Comic Sans MS"/>
              <a:buChar char="»"/>
              <a:defRPr/>
            </a:lvl5pPr>
            <a:lvl6pPr indent="-317500" lvl="5" marL="2743200" algn="l">
              <a:lnSpc>
                <a:spcPct val="100000"/>
              </a:lnSpc>
              <a:spcBef>
                <a:spcPts val="400"/>
              </a:spcBef>
              <a:spcAft>
                <a:spcPts val="0"/>
              </a:spcAft>
              <a:buClr>
                <a:schemeClr val="dk1"/>
              </a:buClr>
              <a:buSzPts val="1400"/>
              <a:buFont typeface="Comic Sans MS"/>
              <a:buChar char="»"/>
              <a:defRPr/>
            </a:lvl6pPr>
            <a:lvl7pPr indent="-317500" lvl="6" marL="3200400" algn="l">
              <a:lnSpc>
                <a:spcPct val="100000"/>
              </a:lnSpc>
              <a:spcBef>
                <a:spcPts val="400"/>
              </a:spcBef>
              <a:spcAft>
                <a:spcPts val="0"/>
              </a:spcAft>
              <a:buClr>
                <a:schemeClr val="dk1"/>
              </a:buClr>
              <a:buSzPts val="1400"/>
              <a:buFont typeface="Comic Sans MS"/>
              <a:buChar char="»"/>
              <a:defRPr/>
            </a:lvl7pPr>
            <a:lvl8pPr indent="-317500" lvl="7" marL="3657600" algn="l">
              <a:lnSpc>
                <a:spcPct val="100000"/>
              </a:lnSpc>
              <a:spcBef>
                <a:spcPts val="400"/>
              </a:spcBef>
              <a:spcAft>
                <a:spcPts val="0"/>
              </a:spcAft>
              <a:buClr>
                <a:schemeClr val="dk1"/>
              </a:buClr>
              <a:buSzPts val="1400"/>
              <a:buFont typeface="Comic Sans MS"/>
              <a:buChar char="»"/>
              <a:defRPr/>
            </a:lvl8pPr>
            <a:lvl9pPr indent="-317500" lvl="8" marL="4114800" algn="l">
              <a:lnSpc>
                <a:spcPct val="100000"/>
              </a:lnSpc>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5" name="Shape 1195"/>
        <p:cNvGrpSpPr/>
        <p:nvPr/>
      </p:nvGrpSpPr>
      <p:grpSpPr>
        <a:xfrm>
          <a:off x="0" y="0"/>
          <a:ext cx="0" cy="0"/>
          <a:chOff x="0" y="0"/>
          <a:chExt cx="0" cy="0"/>
        </a:xfrm>
      </p:grpSpPr>
      <p:sp>
        <p:nvSpPr>
          <p:cNvPr id="1196" name="Google Shape;1196;p19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98" name="Google Shape;1198;p19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9" name="Google Shape;1199;p19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00" name="Google Shape;1200;p1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1" name="Shape 1201"/>
        <p:cNvGrpSpPr/>
        <p:nvPr/>
      </p:nvGrpSpPr>
      <p:grpSpPr>
        <a:xfrm>
          <a:off x="0" y="0"/>
          <a:ext cx="0" cy="0"/>
          <a:chOff x="0" y="0"/>
          <a:chExt cx="0" cy="0"/>
        </a:xfrm>
      </p:grpSpPr>
      <p:sp>
        <p:nvSpPr>
          <p:cNvPr id="1202" name="Google Shape;1202;p19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03" name="Google Shape;1203;p19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04" name="Google Shape;1204;p19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1205" name="Shape 1205"/>
        <p:cNvGrpSpPr/>
        <p:nvPr/>
      </p:nvGrpSpPr>
      <p:grpSpPr>
        <a:xfrm>
          <a:off x="0" y="0"/>
          <a:ext cx="0" cy="0"/>
          <a:chOff x="0" y="0"/>
          <a:chExt cx="0" cy="0"/>
        </a:xfrm>
      </p:grpSpPr>
      <p:sp>
        <p:nvSpPr>
          <p:cNvPr id="1206" name="Google Shape;1206;p20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7" name="Google Shape;1207;p200"/>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1208" name="Google Shape;1208;p200"/>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00"/>
          <p:cNvSpPr txBox="1"/>
          <p:nvPr>
            <p:ph type="title"/>
          </p:nvPr>
        </p:nvSpPr>
        <p:spPr>
          <a:xfrm>
            <a:off x="284100" y="307975"/>
            <a:ext cx="2479800" cy="426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1210" name="Google Shape;1210;p200"/>
          <p:cNvSpPr txBox="1"/>
          <p:nvPr>
            <p:ph idx="1" type="body"/>
          </p:nvPr>
        </p:nvSpPr>
        <p:spPr>
          <a:xfrm>
            <a:off x="3381100" y="307975"/>
            <a:ext cx="5451300" cy="42687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211" name="Google Shape;1211;p20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12" name="Shape 1212"/>
        <p:cNvGrpSpPr/>
        <p:nvPr/>
      </p:nvGrpSpPr>
      <p:grpSpPr>
        <a:xfrm>
          <a:off x="0" y="0"/>
          <a:ext cx="0" cy="0"/>
          <a:chOff x="0" y="0"/>
          <a:chExt cx="0" cy="0"/>
        </a:xfrm>
      </p:grpSpPr>
      <p:sp>
        <p:nvSpPr>
          <p:cNvPr id="1213" name="Google Shape;1213;p20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14" name="Google Shape;1214;p2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15" name="Google Shape;1215;p2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16" name="Shape 1216"/>
        <p:cNvGrpSpPr/>
        <p:nvPr/>
      </p:nvGrpSpPr>
      <p:grpSpPr>
        <a:xfrm>
          <a:off x="0" y="0"/>
          <a:ext cx="0" cy="0"/>
          <a:chOff x="0" y="0"/>
          <a:chExt cx="0" cy="0"/>
        </a:xfrm>
      </p:grpSpPr>
      <p:sp>
        <p:nvSpPr>
          <p:cNvPr id="1217" name="Google Shape;1217;p20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8" name="Google Shape;1218;p2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29" name="Shape 129"/>
        <p:cNvGrpSpPr/>
        <p:nvPr/>
      </p:nvGrpSpPr>
      <p:grpSpPr>
        <a:xfrm>
          <a:off x="0" y="0"/>
          <a:ext cx="0" cy="0"/>
          <a:chOff x="0" y="0"/>
          <a:chExt cx="0" cy="0"/>
        </a:xfrm>
      </p:grpSpPr>
      <p:sp>
        <p:nvSpPr>
          <p:cNvPr id="130" name="Google Shape;130;p2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map for ppt_3.png" id="131" name="Google Shape;131;p21"/>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32" name="Google Shape;132;p21"/>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33" name="Google Shape;133;p21"/>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4" name="Google Shape;134;p21"/>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rtl="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9" name="Shape 1219"/>
        <p:cNvGrpSpPr/>
        <p:nvPr/>
      </p:nvGrpSpPr>
      <p:grpSpPr>
        <a:xfrm>
          <a:off x="0" y="0"/>
          <a:ext cx="0" cy="0"/>
          <a:chOff x="0" y="0"/>
          <a:chExt cx="0" cy="0"/>
        </a:xfrm>
      </p:grpSpPr>
      <p:sp>
        <p:nvSpPr>
          <p:cNvPr id="1220" name="Google Shape;1220;p20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1" name="Google Shape;1221;p20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2" name="Google Shape;1222;p20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23" name="Google Shape;1223;p2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4" name="Shape 1224"/>
        <p:cNvGrpSpPr/>
        <p:nvPr/>
      </p:nvGrpSpPr>
      <p:grpSpPr>
        <a:xfrm>
          <a:off x="0" y="0"/>
          <a:ext cx="0" cy="0"/>
          <a:chOff x="0" y="0"/>
          <a:chExt cx="0" cy="0"/>
        </a:xfrm>
      </p:grpSpPr>
      <p:sp>
        <p:nvSpPr>
          <p:cNvPr id="1225" name="Google Shape;1225;p2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26" name="Google Shape;1226;p2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27" name="Shape 1227"/>
        <p:cNvGrpSpPr/>
        <p:nvPr/>
      </p:nvGrpSpPr>
      <p:grpSpPr>
        <a:xfrm>
          <a:off x="0" y="0"/>
          <a:ext cx="0" cy="0"/>
          <a:chOff x="0" y="0"/>
          <a:chExt cx="0" cy="0"/>
        </a:xfrm>
      </p:grpSpPr>
      <p:sp>
        <p:nvSpPr>
          <p:cNvPr id="1228" name="Google Shape;1228;p20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9" name="Google Shape;1229;p20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30" name="Google Shape;1230;p2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31" name="Shape 1231"/>
        <p:cNvGrpSpPr/>
        <p:nvPr/>
      </p:nvGrpSpPr>
      <p:grpSpPr>
        <a:xfrm>
          <a:off x="0" y="0"/>
          <a:ext cx="0" cy="0"/>
          <a:chOff x="0" y="0"/>
          <a:chExt cx="0" cy="0"/>
        </a:xfrm>
      </p:grpSpPr>
      <p:sp>
        <p:nvSpPr>
          <p:cNvPr id="1232" name="Google Shape;1232;p20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33" name="Google Shape;1233;p2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34" name="Shape 1234"/>
        <p:cNvGrpSpPr/>
        <p:nvPr/>
      </p:nvGrpSpPr>
      <p:grpSpPr>
        <a:xfrm>
          <a:off x="0" y="0"/>
          <a:ext cx="0" cy="0"/>
          <a:chOff x="0" y="0"/>
          <a:chExt cx="0" cy="0"/>
        </a:xfrm>
      </p:grpSpPr>
      <p:sp>
        <p:nvSpPr>
          <p:cNvPr id="1235" name="Google Shape;1235;p20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236" name="Google Shape;1236;p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7" name="Shape 1237"/>
        <p:cNvGrpSpPr/>
        <p:nvPr/>
      </p:nvGrpSpPr>
      <p:grpSpPr>
        <a:xfrm>
          <a:off x="0" y="0"/>
          <a:ext cx="0" cy="0"/>
          <a:chOff x="0" y="0"/>
          <a:chExt cx="0" cy="0"/>
        </a:xfrm>
      </p:grpSpPr>
      <p:sp>
        <p:nvSpPr>
          <p:cNvPr id="1238" name="Google Shape;1238;p20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39" name="Google Shape;1239;p20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240" name="Google Shape;1240;p2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1" name="Shape 1241"/>
        <p:cNvGrpSpPr/>
        <p:nvPr/>
      </p:nvGrpSpPr>
      <p:grpSpPr>
        <a:xfrm>
          <a:off x="0" y="0"/>
          <a:ext cx="0" cy="0"/>
          <a:chOff x="0" y="0"/>
          <a:chExt cx="0" cy="0"/>
        </a:xfrm>
      </p:grpSpPr>
      <p:sp>
        <p:nvSpPr>
          <p:cNvPr id="1242" name="Google Shape;1242;p2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9" name="Shape 1249"/>
        <p:cNvGrpSpPr/>
        <p:nvPr/>
      </p:nvGrpSpPr>
      <p:grpSpPr>
        <a:xfrm>
          <a:off x="0" y="0"/>
          <a:ext cx="0" cy="0"/>
          <a:chOff x="0" y="0"/>
          <a:chExt cx="0" cy="0"/>
        </a:xfrm>
      </p:grpSpPr>
      <p:sp>
        <p:nvSpPr>
          <p:cNvPr id="1250" name="Google Shape;1250;p2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1" name="Google Shape;1251;p2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52" name="Google Shape;1252;p21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3" name="Google Shape;1253;p21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4" name="Google Shape;1254;p21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5" name="Shape 1255"/>
        <p:cNvGrpSpPr/>
        <p:nvPr/>
      </p:nvGrpSpPr>
      <p:grpSpPr>
        <a:xfrm>
          <a:off x="0" y="0"/>
          <a:ext cx="0" cy="0"/>
          <a:chOff x="0" y="0"/>
          <a:chExt cx="0" cy="0"/>
        </a:xfrm>
      </p:grpSpPr>
      <p:sp>
        <p:nvSpPr>
          <p:cNvPr id="1256" name="Google Shape;1256;p212"/>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57" name="Google Shape;1257;p212"/>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algn="ctr">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algn="ctr">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258" name="Google Shape;1258;p21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59" name="Google Shape;1259;p21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0" name="Google Shape;1260;p21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1" name="Shape 1261"/>
        <p:cNvGrpSpPr/>
        <p:nvPr/>
      </p:nvGrpSpPr>
      <p:grpSpPr>
        <a:xfrm>
          <a:off x="0" y="0"/>
          <a:ext cx="0" cy="0"/>
          <a:chOff x="0" y="0"/>
          <a:chExt cx="0" cy="0"/>
        </a:xfrm>
      </p:grpSpPr>
      <p:sp>
        <p:nvSpPr>
          <p:cNvPr id="1262" name="Google Shape;1262;p2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63" name="Google Shape;1263;p21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4" name="Google Shape;1264;p21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65" name="Google Shape;1265;p21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6" name="Google Shape;1266;p21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67" name="Google Shape;1267;p21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35" name="Shape 135"/>
        <p:cNvGrpSpPr/>
        <p:nvPr/>
      </p:nvGrpSpPr>
      <p:grpSpPr>
        <a:xfrm>
          <a:off x="0" y="0"/>
          <a:ext cx="0" cy="0"/>
          <a:chOff x="0" y="0"/>
          <a:chExt cx="0" cy="0"/>
        </a:xfrm>
      </p:grpSpPr>
      <p:sp>
        <p:nvSpPr>
          <p:cNvPr id="136" name="Google Shape;136;p2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7" name="Google Shape;137;p2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8" name="Google Shape;138;p22"/>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9" name="Google Shape;139;p22"/>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0" name="Google Shape;140;p22"/>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1" name="Google Shape;141;p22"/>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68" name="Shape 1268"/>
        <p:cNvGrpSpPr/>
        <p:nvPr/>
      </p:nvGrpSpPr>
      <p:grpSpPr>
        <a:xfrm>
          <a:off x="0" y="0"/>
          <a:ext cx="0" cy="0"/>
          <a:chOff x="0" y="0"/>
          <a:chExt cx="0" cy="0"/>
        </a:xfrm>
      </p:grpSpPr>
      <p:sp>
        <p:nvSpPr>
          <p:cNvPr id="1269" name="Google Shape;1269;p214"/>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0" name="Google Shape;1270;p214"/>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1" name="Google Shape;1271;p21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2" name="Google Shape;1272;p21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3" name="Google Shape;1273;p21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4" name="Shape 1274"/>
        <p:cNvGrpSpPr/>
        <p:nvPr/>
      </p:nvGrpSpPr>
      <p:grpSpPr>
        <a:xfrm>
          <a:off x="0" y="0"/>
          <a:ext cx="0" cy="0"/>
          <a:chOff x="0" y="0"/>
          <a:chExt cx="0" cy="0"/>
        </a:xfrm>
      </p:grpSpPr>
      <p:sp>
        <p:nvSpPr>
          <p:cNvPr id="1275" name="Google Shape;1275;p21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76" name="Google Shape;1276;p215"/>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77" name="Google Shape;1277;p21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8" name="Google Shape;1278;p21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79" name="Google Shape;1279;p21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0" name="Shape 1280"/>
        <p:cNvGrpSpPr/>
        <p:nvPr/>
      </p:nvGrpSpPr>
      <p:grpSpPr>
        <a:xfrm>
          <a:off x="0" y="0"/>
          <a:ext cx="0" cy="0"/>
          <a:chOff x="0" y="0"/>
          <a:chExt cx="0" cy="0"/>
        </a:xfrm>
      </p:grpSpPr>
      <p:sp>
        <p:nvSpPr>
          <p:cNvPr id="1281" name="Google Shape;1281;p216"/>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2" name="Google Shape;1282;p216"/>
          <p:cNvSpPr/>
          <p:nvPr>
            <p:ph idx="2" type="pic"/>
          </p:nvPr>
        </p:nvSpPr>
        <p:spPr>
          <a:xfrm>
            <a:off x="1792288" y="459581"/>
            <a:ext cx="5486400" cy="3086100"/>
          </a:xfrm>
          <a:prstGeom prst="rect">
            <a:avLst/>
          </a:prstGeom>
          <a:noFill/>
          <a:ln>
            <a:noFill/>
          </a:ln>
        </p:spPr>
      </p:sp>
      <p:sp>
        <p:nvSpPr>
          <p:cNvPr id="1283" name="Google Shape;1283;p216"/>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84" name="Google Shape;1284;p21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5" name="Google Shape;1285;p21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86" name="Google Shape;1286;p21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87" name="Shape 1287"/>
        <p:cNvGrpSpPr/>
        <p:nvPr/>
      </p:nvGrpSpPr>
      <p:grpSpPr>
        <a:xfrm>
          <a:off x="0" y="0"/>
          <a:ext cx="0" cy="0"/>
          <a:chOff x="0" y="0"/>
          <a:chExt cx="0" cy="0"/>
        </a:xfrm>
      </p:grpSpPr>
      <p:sp>
        <p:nvSpPr>
          <p:cNvPr id="1288" name="Google Shape;1288;p21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None/>
              <a:defRPr b="1" i="0" sz="2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289" name="Google Shape;1289;p21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90" name="Google Shape;1290;p21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lnSpc>
                <a:spcPct val="100000"/>
              </a:lnSpc>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lnSpc>
                <a:spcPct val="100000"/>
              </a:lnSpc>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lnSpc>
                <a:spcPct val="100000"/>
              </a:lnSpc>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1291" name="Google Shape;1291;p21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2" name="Google Shape;1292;p21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3" name="Google Shape;1293;p21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4" name="Shape 1294"/>
        <p:cNvGrpSpPr/>
        <p:nvPr/>
      </p:nvGrpSpPr>
      <p:grpSpPr>
        <a:xfrm>
          <a:off x="0" y="0"/>
          <a:ext cx="0" cy="0"/>
          <a:chOff x="0" y="0"/>
          <a:chExt cx="0" cy="0"/>
        </a:xfrm>
      </p:grpSpPr>
      <p:sp>
        <p:nvSpPr>
          <p:cNvPr id="1295" name="Google Shape;1295;p21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6" name="Google Shape;1296;p21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97" name="Google Shape;1297;p21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8" name="Shape 1298"/>
        <p:cNvGrpSpPr/>
        <p:nvPr/>
      </p:nvGrpSpPr>
      <p:grpSpPr>
        <a:xfrm>
          <a:off x="0" y="0"/>
          <a:ext cx="0" cy="0"/>
          <a:chOff x="0" y="0"/>
          <a:chExt cx="0" cy="0"/>
        </a:xfrm>
      </p:grpSpPr>
      <p:sp>
        <p:nvSpPr>
          <p:cNvPr id="1299" name="Google Shape;1299;p21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0" name="Google Shape;1300;p21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1" name="Google Shape;1301;p21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02" name="Google Shape;1302;p21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03" name="Shape 1303"/>
        <p:cNvGrpSpPr/>
        <p:nvPr/>
      </p:nvGrpSpPr>
      <p:grpSpPr>
        <a:xfrm>
          <a:off x="0" y="0"/>
          <a:ext cx="0" cy="0"/>
          <a:chOff x="0" y="0"/>
          <a:chExt cx="0" cy="0"/>
        </a:xfrm>
      </p:grpSpPr>
      <p:sp>
        <p:nvSpPr>
          <p:cNvPr id="1304" name="Google Shape;1304;p22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05" name="Google Shape;1305;p220"/>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6" name="Google Shape;1306;p220"/>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7" name="Google Shape;1307;p220"/>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1308" name="Google Shape;1308;p220"/>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09" name="Google Shape;1309;p22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0" name="Google Shape;1310;p22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1" name="Google Shape;1311;p22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12" name="Shape 1312"/>
        <p:cNvGrpSpPr/>
        <p:nvPr/>
      </p:nvGrpSpPr>
      <p:grpSpPr>
        <a:xfrm>
          <a:off x="0" y="0"/>
          <a:ext cx="0" cy="0"/>
          <a:chOff x="0" y="0"/>
          <a:chExt cx="0" cy="0"/>
        </a:xfrm>
      </p:grpSpPr>
      <p:sp>
        <p:nvSpPr>
          <p:cNvPr id="1313" name="Google Shape;1313;p2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14" name="Google Shape;1314;p22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5" name="Google Shape;1315;p22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6" name="Google Shape;1316;p22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7" name="Google Shape;1317;p22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18" name="Google Shape;1318;p22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19" name="Shape 1319"/>
        <p:cNvGrpSpPr/>
        <p:nvPr/>
      </p:nvGrpSpPr>
      <p:grpSpPr>
        <a:xfrm>
          <a:off x="0" y="0"/>
          <a:ext cx="0" cy="0"/>
          <a:chOff x="0" y="0"/>
          <a:chExt cx="0" cy="0"/>
        </a:xfrm>
      </p:grpSpPr>
      <p:sp>
        <p:nvSpPr>
          <p:cNvPr id="1320" name="Google Shape;1320;p22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1" i="0" sz="40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1321" name="Google Shape;1321;p22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lnSpc>
                <a:spcPct val="100000"/>
              </a:lnSpc>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lnSpc>
                <a:spcPct val="100000"/>
              </a:lnSpc>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lnSpc>
                <a:spcPct val="100000"/>
              </a:lnSpc>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1322" name="Google Shape;1322;p22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3" name="Google Shape;1323;p22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lvl="1"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24" name="Google Shape;1324;p22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4" name="Shape 1334"/>
        <p:cNvGrpSpPr/>
        <p:nvPr/>
      </p:nvGrpSpPr>
      <p:grpSpPr>
        <a:xfrm>
          <a:off x="0" y="0"/>
          <a:ext cx="0" cy="0"/>
          <a:chOff x="0" y="0"/>
          <a:chExt cx="0" cy="0"/>
        </a:xfrm>
      </p:grpSpPr>
      <p:sp>
        <p:nvSpPr>
          <p:cNvPr id="1335" name="Google Shape;1335;p22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21" name="Shape 21"/>
        <p:cNvGrpSpPr/>
        <p:nvPr/>
      </p:nvGrpSpPr>
      <p:grpSpPr>
        <a:xfrm>
          <a:off x="0" y="0"/>
          <a:ext cx="0" cy="0"/>
          <a:chOff x="0" y="0"/>
          <a:chExt cx="0" cy="0"/>
        </a:xfrm>
      </p:grpSpPr>
      <p:sp>
        <p:nvSpPr>
          <p:cNvPr id="22" name="Google Shape;22;p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3" name="Google Shape;23;p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24" name="Google Shape;24;p3"/>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lnSpc>
                <a:spcPct val="100000"/>
              </a:lnSpc>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 name="Google Shape;25;p3"/>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 name="Google Shape;26;p3"/>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27" name="Google Shape;27;p3"/>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42" name="Shape 142"/>
        <p:cNvGrpSpPr/>
        <p:nvPr/>
      </p:nvGrpSpPr>
      <p:grpSpPr>
        <a:xfrm>
          <a:off x="0" y="0"/>
          <a:ext cx="0" cy="0"/>
          <a:chOff x="0" y="0"/>
          <a:chExt cx="0" cy="0"/>
        </a:xfrm>
      </p:grpSpPr>
      <p:sp>
        <p:nvSpPr>
          <p:cNvPr id="143" name="Google Shape;143;p23"/>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4" name="Google Shape;144;p23"/>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5" name="Google Shape;145;p23"/>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6" name="Google Shape;146;p23"/>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7" name="Google Shape;147;p23"/>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48" name="Google Shape;148;p23"/>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9" name="Google Shape;149;p23"/>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0" name="Google Shape;150;p23"/>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336" name="Shape 1336"/>
        <p:cNvGrpSpPr/>
        <p:nvPr/>
      </p:nvGrpSpPr>
      <p:grpSpPr>
        <a:xfrm>
          <a:off x="0" y="0"/>
          <a:ext cx="0" cy="0"/>
          <a:chOff x="0" y="0"/>
          <a:chExt cx="0" cy="0"/>
        </a:xfrm>
      </p:grpSpPr>
      <p:sp>
        <p:nvSpPr>
          <p:cNvPr id="1337" name="Google Shape;1337;p225"/>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38" name="Google Shape;1338;p225"/>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339" name="Shape 1339"/>
        <p:cNvGrpSpPr/>
        <p:nvPr/>
      </p:nvGrpSpPr>
      <p:grpSpPr>
        <a:xfrm>
          <a:off x="0" y="0"/>
          <a:ext cx="0" cy="0"/>
          <a:chOff x="0" y="0"/>
          <a:chExt cx="0" cy="0"/>
        </a:xfrm>
      </p:grpSpPr>
      <p:sp>
        <p:nvSpPr>
          <p:cNvPr id="1340" name="Google Shape;1340;p226"/>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sz="44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341" name="Google Shape;1341;p226"/>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lgn="l">
              <a:lnSpc>
                <a:spcPct val="100000"/>
              </a:lnSpc>
              <a:spcBef>
                <a:spcPts val="700"/>
              </a:spcBef>
              <a:spcAft>
                <a:spcPts val="0"/>
              </a:spcAft>
              <a:buSzPts val="1400"/>
              <a:buNone/>
              <a:defRPr sz="18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342" name="Google Shape;1342;p226"/>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343" name="Shape 1343"/>
        <p:cNvGrpSpPr/>
        <p:nvPr/>
      </p:nvGrpSpPr>
      <p:grpSpPr>
        <a:xfrm>
          <a:off x="0" y="0"/>
          <a:ext cx="0" cy="0"/>
          <a:chOff x="0" y="0"/>
          <a:chExt cx="0" cy="0"/>
        </a:xfrm>
      </p:grpSpPr>
      <p:sp>
        <p:nvSpPr>
          <p:cNvPr id="1344" name="Google Shape;1344;p227"/>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defRPr>
            </a:lvl1pPr>
            <a:lvl2pPr lvl="1" algn="l">
              <a:lnSpc>
                <a:spcPct val="100000"/>
              </a:lnSpc>
              <a:spcBef>
                <a:spcPts val="0"/>
              </a:spcBef>
              <a:spcAft>
                <a:spcPts val="0"/>
              </a:spcAft>
              <a:buSzPts val="1400"/>
              <a:buChar char="○"/>
              <a:defRPr sz="4400">
                <a:solidFill>
                  <a:schemeClr val="dk2"/>
                </a:solidFill>
              </a:defRPr>
            </a:lvl2pPr>
            <a:lvl3pPr lvl="2" algn="l">
              <a:lnSpc>
                <a:spcPct val="100000"/>
              </a:lnSpc>
              <a:spcBef>
                <a:spcPts val="0"/>
              </a:spcBef>
              <a:spcAft>
                <a:spcPts val="0"/>
              </a:spcAft>
              <a:buSzPts val="1400"/>
              <a:buChar char="■"/>
              <a:defRPr sz="4400">
                <a:solidFill>
                  <a:schemeClr val="dk2"/>
                </a:solidFill>
              </a:defRPr>
            </a:lvl3pPr>
            <a:lvl4pPr lvl="3" algn="l">
              <a:lnSpc>
                <a:spcPct val="100000"/>
              </a:lnSpc>
              <a:spcBef>
                <a:spcPts val="0"/>
              </a:spcBef>
              <a:spcAft>
                <a:spcPts val="0"/>
              </a:spcAft>
              <a:buSzPts val="1400"/>
              <a:buChar char="●"/>
              <a:defRPr sz="4400">
                <a:solidFill>
                  <a:schemeClr val="dk2"/>
                </a:solidFill>
              </a:defRPr>
            </a:lvl4pPr>
            <a:lvl5pPr lvl="4" algn="l">
              <a:lnSpc>
                <a:spcPct val="100000"/>
              </a:lnSpc>
              <a:spcBef>
                <a:spcPts val="0"/>
              </a:spcBef>
              <a:spcAft>
                <a:spcPts val="0"/>
              </a:spcAft>
              <a:buSzPts val="1400"/>
              <a:buChar char="○"/>
              <a:defRPr sz="4400">
                <a:solidFill>
                  <a:schemeClr val="dk2"/>
                </a:solidFill>
              </a:defRPr>
            </a:lvl5pPr>
            <a:lvl6pPr lvl="5" algn="l">
              <a:lnSpc>
                <a:spcPct val="100000"/>
              </a:lnSpc>
              <a:spcBef>
                <a:spcPts val="0"/>
              </a:spcBef>
              <a:spcAft>
                <a:spcPts val="0"/>
              </a:spcAft>
              <a:buSzPts val="1400"/>
              <a:buChar char="■"/>
              <a:defRPr sz="4400">
                <a:solidFill>
                  <a:schemeClr val="dk2"/>
                </a:solidFill>
              </a:defRPr>
            </a:lvl6pPr>
            <a:lvl7pPr lvl="6" algn="l">
              <a:lnSpc>
                <a:spcPct val="100000"/>
              </a:lnSpc>
              <a:spcBef>
                <a:spcPts val="0"/>
              </a:spcBef>
              <a:spcAft>
                <a:spcPts val="0"/>
              </a:spcAft>
              <a:buSzPts val="1400"/>
              <a:buChar char="●"/>
              <a:defRPr sz="4400">
                <a:solidFill>
                  <a:schemeClr val="dk2"/>
                </a:solidFill>
              </a:defRPr>
            </a:lvl7pPr>
            <a:lvl8pPr lvl="7" algn="l">
              <a:lnSpc>
                <a:spcPct val="100000"/>
              </a:lnSpc>
              <a:spcBef>
                <a:spcPts val="0"/>
              </a:spcBef>
              <a:spcAft>
                <a:spcPts val="0"/>
              </a:spcAft>
              <a:buSzPts val="1400"/>
              <a:buChar char="○"/>
              <a:defRPr sz="4400">
                <a:solidFill>
                  <a:schemeClr val="dk2"/>
                </a:solidFill>
              </a:defRPr>
            </a:lvl8pPr>
            <a:lvl9pPr lvl="8" algn="l">
              <a:lnSpc>
                <a:spcPct val="100000"/>
              </a:lnSpc>
              <a:spcBef>
                <a:spcPts val="0"/>
              </a:spcBef>
              <a:spcAft>
                <a:spcPts val="0"/>
              </a:spcAft>
              <a:buSzPts val="1400"/>
              <a:buChar char="■"/>
              <a:defRPr sz="4400">
                <a:solidFill>
                  <a:schemeClr val="dk2"/>
                </a:solidFill>
              </a:defRPr>
            </a:lvl9pPr>
          </a:lstStyle>
          <a:p/>
        </p:txBody>
      </p:sp>
      <p:sp>
        <p:nvSpPr>
          <p:cNvPr id="1345" name="Google Shape;1345;p227"/>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Clr>
                <a:schemeClr val="accent2"/>
              </a:buClr>
              <a:buSzPts val="1400"/>
              <a:buChar char="●"/>
              <a:defRPr sz="2900">
                <a:solidFill>
                  <a:schemeClr val="dk1"/>
                </a:solidFill>
              </a:defRPr>
            </a:lvl1pPr>
            <a:lvl2pPr indent="-317500" lvl="1" marL="914400" algn="l">
              <a:lnSpc>
                <a:spcPct val="100000"/>
              </a:lnSpc>
              <a:spcBef>
                <a:spcPts val="0"/>
              </a:spcBef>
              <a:spcAft>
                <a:spcPts val="0"/>
              </a:spcAft>
              <a:buClr>
                <a:schemeClr val="accent1"/>
              </a:buClr>
              <a:buSzPts val="1400"/>
              <a:buChar char="●"/>
              <a:defRPr sz="2600">
                <a:solidFill>
                  <a:schemeClr val="dk1"/>
                </a:solidFill>
              </a:defRPr>
            </a:lvl2pPr>
            <a:lvl3pPr indent="-317500" lvl="2" marL="1371600" algn="l">
              <a:lnSpc>
                <a:spcPct val="100000"/>
              </a:lnSpc>
              <a:spcBef>
                <a:spcPts val="0"/>
              </a:spcBef>
              <a:spcAft>
                <a:spcPts val="0"/>
              </a:spcAft>
              <a:buClr>
                <a:schemeClr val="accent2"/>
              </a:buClr>
              <a:buSzPts val="1400"/>
              <a:buChar char="●"/>
              <a:defRPr sz="2300">
                <a:solidFill>
                  <a:schemeClr val="dk1"/>
                </a:solidFill>
              </a:defRPr>
            </a:lvl3pPr>
            <a:lvl4pPr indent="-317500" lvl="3" marL="1828800" algn="l">
              <a:lnSpc>
                <a:spcPct val="100000"/>
              </a:lnSpc>
              <a:spcBef>
                <a:spcPts val="0"/>
              </a:spcBef>
              <a:spcAft>
                <a:spcPts val="0"/>
              </a:spcAft>
              <a:buClr>
                <a:srgbClr val="A5AB81"/>
              </a:buClr>
              <a:buSzPts val="1400"/>
              <a:buChar char="●"/>
              <a:defRPr sz="2000">
                <a:solidFill>
                  <a:schemeClr val="dk1"/>
                </a:solidFill>
              </a:defRPr>
            </a:lvl4pPr>
            <a:lvl5pPr indent="-317500" lvl="4" marL="2286000" algn="l">
              <a:lnSpc>
                <a:spcPct val="100000"/>
              </a:lnSpc>
              <a:spcBef>
                <a:spcPts val="0"/>
              </a:spcBef>
              <a:spcAft>
                <a:spcPts val="0"/>
              </a:spcAft>
              <a:buClr>
                <a:srgbClr val="D8B25C"/>
              </a:buClr>
              <a:buSzPts val="1400"/>
              <a:buChar char="●"/>
              <a:defRPr sz="2000">
                <a:solidFill>
                  <a:schemeClr val="dk1"/>
                </a:solidFill>
              </a:defRPr>
            </a:lvl5pPr>
            <a:lvl6pPr indent="-317500" lvl="5" marL="2743200" algn="l">
              <a:lnSpc>
                <a:spcPct val="100000"/>
              </a:lnSpc>
              <a:spcBef>
                <a:spcPts val="0"/>
              </a:spcBef>
              <a:spcAft>
                <a:spcPts val="0"/>
              </a:spcAft>
              <a:buClr>
                <a:schemeClr val="accent1"/>
              </a:buClr>
              <a:buSzPts val="1400"/>
              <a:buChar char="■"/>
              <a:defRPr sz="1800">
                <a:solidFill>
                  <a:schemeClr val="dk1"/>
                </a:solidFill>
              </a:defRPr>
            </a:lvl6pPr>
            <a:lvl7pPr indent="-317500" lvl="6" marL="3200400" algn="l">
              <a:lnSpc>
                <a:spcPct val="100000"/>
              </a:lnSpc>
              <a:spcBef>
                <a:spcPts val="0"/>
              </a:spcBef>
              <a:spcAft>
                <a:spcPts val="0"/>
              </a:spcAft>
              <a:buClr>
                <a:schemeClr val="accent2"/>
              </a:buClr>
              <a:buSzPts val="1400"/>
              <a:buChar char="■"/>
              <a:defRPr sz="1800">
                <a:solidFill>
                  <a:schemeClr val="dk1"/>
                </a:solidFill>
              </a:defRPr>
            </a:lvl7pPr>
            <a:lvl8pPr indent="-317500" lvl="7" marL="3657600" algn="l">
              <a:lnSpc>
                <a:spcPct val="100000"/>
              </a:lnSpc>
              <a:spcBef>
                <a:spcPts val="0"/>
              </a:spcBef>
              <a:spcAft>
                <a:spcPts val="0"/>
              </a:spcAft>
              <a:buClr>
                <a:schemeClr val="accent3"/>
              </a:buClr>
              <a:buSzPts val="1400"/>
              <a:buChar char="■"/>
              <a:defRPr sz="1800">
                <a:solidFill>
                  <a:schemeClr val="dk1"/>
                </a:solidFill>
              </a:defRPr>
            </a:lvl8pPr>
            <a:lvl9pPr indent="-317500" lvl="8" marL="4114800" algn="l">
              <a:lnSpc>
                <a:spcPct val="100000"/>
              </a:lnSpc>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5" name="Shape 1355"/>
        <p:cNvGrpSpPr/>
        <p:nvPr/>
      </p:nvGrpSpPr>
      <p:grpSpPr>
        <a:xfrm>
          <a:off x="0" y="0"/>
          <a:ext cx="0" cy="0"/>
          <a:chOff x="0" y="0"/>
          <a:chExt cx="0" cy="0"/>
        </a:xfrm>
      </p:grpSpPr>
      <p:sp>
        <p:nvSpPr>
          <p:cNvPr id="1356" name="Google Shape;1356;p229"/>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57" name="Google Shape;1357;p229"/>
          <p:cNvSpPr txBox="1"/>
          <p:nvPr>
            <p:ph idx="1" type="body"/>
          </p:nvPr>
        </p:nvSpPr>
        <p:spPr>
          <a:xfrm>
            <a:off x="457200" y="1200150"/>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358" name="Google Shape;1358;p22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2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2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2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2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3" name="Shape 1363"/>
        <p:cNvGrpSpPr/>
        <p:nvPr/>
      </p:nvGrpSpPr>
      <p:grpSpPr>
        <a:xfrm>
          <a:off x="0" y="0"/>
          <a:ext cx="0" cy="0"/>
          <a:chOff x="0" y="0"/>
          <a:chExt cx="0" cy="0"/>
        </a:xfrm>
      </p:grpSpPr>
      <p:sp>
        <p:nvSpPr>
          <p:cNvPr id="1364" name="Google Shape;1364;p230"/>
          <p:cNvSpPr txBox="1"/>
          <p:nvPr>
            <p:ph type="ctrTitle"/>
          </p:nvPr>
        </p:nvSpPr>
        <p:spPr>
          <a:xfrm>
            <a:off x="1997075" y="1095857"/>
            <a:ext cx="6400800" cy="110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65" name="Google Shape;1365;p230"/>
          <p:cNvSpPr txBox="1"/>
          <p:nvPr>
            <p:ph idx="1" type="subTitle"/>
          </p:nvPr>
        </p:nvSpPr>
        <p:spPr>
          <a:xfrm>
            <a:off x="1997075" y="2251802"/>
            <a:ext cx="6400800" cy="87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200"/>
              <a:buNone/>
              <a:defRPr>
                <a:solidFill>
                  <a:srgbClr val="FFFFFF"/>
                </a:solidFill>
              </a:defRPr>
            </a:lvl1pPr>
            <a:lvl2pPr lvl="1" algn="l">
              <a:lnSpc>
                <a:spcPct val="100000"/>
              </a:lnSpc>
              <a:spcBef>
                <a:spcPts val="0"/>
              </a:spcBef>
              <a:spcAft>
                <a:spcPts val="0"/>
              </a:spcAft>
              <a:buClr>
                <a:srgbClr val="FFFFFF"/>
              </a:buClr>
              <a:buSzPts val="3200"/>
              <a:buNone/>
              <a:defRPr sz="3200">
                <a:solidFill>
                  <a:srgbClr val="FFFFFF"/>
                </a:solidFill>
              </a:defRPr>
            </a:lvl2pPr>
            <a:lvl3pPr lvl="2" algn="l">
              <a:lnSpc>
                <a:spcPct val="100000"/>
              </a:lnSpc>
              <a:spcBef>
                <a:spcPts val="0"/>
              </a:spcBef>
              <a:spcAft>
                <a:spcPts val="0"/>
              </a:spcAft>
              <a:buClr>
                <a:srgbClr val="FFFFFF"/>
              </a:buClr>
              <a:buSzPts val="3200"/>
              <a:buNone/>
              <a:defRPr sz="3200">
                <a:solidFill>
                  <a:srgbClr val="FFFFFF"/>
                </a:solidFill>
              </a:defRPr>
            </a:lvl3pPr>
            <a:lvl4pPr lvl="3" algn="l">
              <a:lnSpc>
                <a:spcPct val="100000"/>
              </a:lnSpc>
              <a:spcBef>
                <a:spcPts val="0"/>
              </a:spcBef>
              <a:spcAft>
                <a:spcPts val="0"/>
              </a:spcAft>
              <a:buClr>
                <a:srgbClr val="FFFFFF"/>
              </a:buClr>
              <a:buSzPts val="3200"/>
              <a:buNone/>
              <a:defRPr sz="3200">
                <a:solidFill>
                  <a:srgbClr val="FFFFFF"/>
                </a:solidFill>
              </a:defRPr>
            </a:lvl4pPr>
            <a:lvl5pPr lvl="4" algn="l">
              <a:lnSpc>
                <a:spcPct val="100000"/>
              </a:lnSpc>
              <a:spcBef>
                <a:spcPts val="0"/>
              </a:spcBef>
              <a:spcAft>
                <a:spcPts val="0"/>
              </a:spcAft>
              <a:buClr>
                <a:srgbClr val="FFFFFF"/>
              </a:buClr>
              <a:buSzPts val="3200"/>
              <a:buNone/>
              <a:defRPr sz="3200">
                <a:solidFill>
                  <a:srgbClr val="FFFFFF"/>
                </a:solidFill>
              </a:defRPr>
            </a:lvl5pPr>
            <a:lvl6pPr lvl="5" algn="l">
              <a:lnSpc>
                <a:spcPct val="100000"/>
              </a:lnSpc>
              <a:spcBef>
                <a:spcPts val="0"/>
              </a:spcBef>
              <a:spcAft>
                <a:spcPts val="0"/>
              </a:spcAft>
              <a:buClr>
                <a:srgbClr val="FFFFFF"/>
              </a:buClr>
              <a:buSzPts val="3200"/>
              <a:buNone/>
              <a:defRPr sz="3200">
                <a:solidFill>
                  <a:srgbClr val="FFFFFF"/>
                </a:solidFill>
              </a:defRPr>
            </a:lvl6pPr>
            <a:lvl7pPr lvl="6" algn="l">
              <a:lnSpc>
                <a:spcPct val="100000"/>
              </a:lnSpc>
              <a:spcBef>
                <a:spcPts val="0"/>
              </a:spcBef>
              <a:spcAft>
                <a:spcPts val="0"/>
              </a:spcAft>
              <a:buClr>
                <a:srgbClr val="FFFFFF"/>
              </a:buClr>
              <a:buSzPts val="3200"/>
              <a:buNone/>
              <a:defRPr sz="3200">
                <a:solidFill>
                  <a:srgbClr val="FFFFFF"/>
                </a:solidFill>
              </a:defRPr>
            </a:lvl7pPr>
            <a:lvl8pPr lvl="7" algn="l">
              <a:lnSpc>
                <a:spcPct val="100000"/>
              </a:lnSpc>
              <a:spcBef>
                <a:spcPts val="0"/>
              </a:spcBef>
              <a:spcAft>
                <a:spcPts val="0"/>
              </a:spcAft>
              <a:buClr>
                <a:srgbClr val="FFFFFF"/>
              </a:buClr>
              <a:buSzPts val="3200"/>
              <a:buNone/>
              <a:defRPr sz="3200">
                <a:solidFill>
                  <a:srgbClr val="FFFFFF"/>
                </a:solidFill>
              </a:defRPr>
            </a:lvl8pPr>
            <a:lvl9pPr lvl="8" algn="l">
              <a:lnSpc>
                <a:spcPct val="100000"/>
              </a:lnSpc>
              <a:spcBef>
                <a:spcPts val="0"/>
              </a:spcBef>
              <a:spcAft>
                <a:spcPts val="0"/>
              </a:spcAft>
              <a:buClr>
                <a:srgbClr val="FFFFFF"/>
              </a:buClr>
              <a:buSzPts val="3200"/>
              <a:buNone/>
              <a:defRPr sz="3200">
                <a:solidFill>
                  <a:srgbClr val="FFFFFF"/>
                </a:solidFill>
              </a:defRPr>
            </a:lvl9pPr>
          </a:lstStyle>
          <a:p/>
        </p:txBody>
      </p:sp>
      <p:sp>
        <p:nvSpPr>
          <p:cNvPr id="1366" name="Google Shape;1366;p230"/>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30"/>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30"/>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30"/>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30"/>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30"/>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30"/>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30"/>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3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30"/>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30"/>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30"/>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30"/>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30"/>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30"/>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3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30"/>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3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30"/>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30"/>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3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3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3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3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30"/>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30"/>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3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3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4" name="Shape 1394"/>
        <p:cNvGrpSpPr/>
        <p:nvPr/>
      </p:nvGrpSpPr>
      <p:grpSpPr>
        <a:xfrm>
          <a:off x="0" y="0"/>
          <a:ext cx="0" cy="0"/>
          <a:chOff x="0" y="0"/>
          <a:chExt cx="0" cy="0"/>
        </a:xfrm>
      </p:grpSpPr>
      <p:sp>
        <p:nvSpPr>
          <p:cNvPr id="1395" name="Google Shape;1395;p231"/>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96" name="Google Shape;1396;p231"/>
          <p:cNvSpPr txBox="1"/>
          <p:nvPr>
            <p:ph idx="1" type="body"/>
          </p:nvPr>
        </p:nvSpPr>
        <p:spPr>
          <a:xfrm>
            <a:off x="457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7" name="Google Shape;1397;p231"/>
          <p:cNvSpPr txBox="1"/>
          <p:nvPr>
            <p:ph idx="2" type="body"/>
          </p:nvPr>
        </p:nvSpPr>
        <p:spPr>
          <a:xfrm>
            <a:off x="4648200" y="1200150"/>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398" name="Google Shape;1398;p23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3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3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3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3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3" name="Shape 1403"/>
        <p:cNvGrpSpPr/>
        <p:nvPr/>
      </p:nvGrpSpPr>
      <p:grpSpPr>
        <a:xfrm>
          <a:off x="0" y="0"/>
          <a:ext cx="0" cy="0"/>
          <a:chOff x="0" y="0"/>
          <a:chExt cx="0" cy="0"/>
        </a:xfrm>
      </p:grpSpPr>
      <p:sp>
        <p:nvSpPr>
          <p:cNvPr id="1404" name="Google Shape;1404;p232"/>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405" name="Google Shape;1405;p232"/>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32"/>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32"/>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32"/>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32"/>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32"/>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32"/>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32"/>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3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4" name="Shape 1414"/>
        <p:cNvGrpSpPr/>
        <p:nvPr/>
      </p:nvGrpSpPr>
      <p:grpSpPr>
        <a:xfrm>
          <a:off x="0" y="0"/>
          <a:ext cx="0" cy="0"/>
          <a:chOff x="0" y="0"/>
          <a:chExt cx="0" cy="0"/>
        </a:xfrm>
      </p:grpSpPr>
      <p:sp>
        <p:nvSpPr>
          <p:cNvPr id="1415" name="Google Shape;1415;p233"/>
          <p:cNvSpPr txBox="1"/>
          <p:nvPr>
            <p:ph idx="1" type="body"/>
          </p:nvPr>
        </p:nvSpPr>
        <p:spPr>
          <a:xfrm>
            <a:off x="1574800" y="3320654"/>
            <a:ext cx="5486400" cy="5133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1416" name="Google Shape;1416;p233"/>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33"/>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33"/>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33"/>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33"/>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33"/>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33"/>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33"/>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3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25" name="Shape 1425"/>
        <p:cNvGrpSpPr/>
        <p:nvPr/>
      </p:nvGrpSpPr>
      <p:grpSpPr>
        <a:xfrm>
          <a:off x="0" y="0"/>
          <a:ext cx="0" cy="0"/>
          <a:chOff x="0" y="0"/>
          <a:chExt cx="0" cy="0"/>
        </a:xfrm>
      </p:grpSpPr>
      <p:sp>
        <p:nvSpPr>
          <p:cNvPr id="1426" name="Google Shape;1426;p23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1" name="Shape 1471"/>
        <p:cNvGrpSpPr/>
        <p:nvPr/>
      </p:nvGrpSpPr>
      <p:grpSpPr>
        <a:xfrm>
          <a:off x="0" y="0"/>
          <a:ext cx="0" cy="0"/>
          <a:chOff x="0" y="0"/>
          <a:chExt cx="0" cy="0"/>
        </a:xfrm>
      </p:grpSpPr>
      <p:sp>
        <p:nvSpPr>
          <p:cNvPr id="1472" name="Google Shape;1472;p236"/>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36"/>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74" name="Google Shape;1474;p236"/>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75" name="Google Shape;1475;p236"/>
          <p:cNvSpPr txBox="1"/>
          <p:nvPr>
            <p:ph idx="1" type="body"/>
          </p:nvPr>
        </p:nvSpPr>
        <p:spPr>
          <a:xfrm>
            <a:off x="457200" y="1200150"/>
            <a:ext cx="82296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1476" name="Google Shape;1476;p236"/>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77" name="Google Shape;1477;p23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51" name="Shape 151"/>
        <p:cNvGrpSpPr/>
        <p:nvPr/>
      </p:nvGrpSpPr>
      <p:grpSpPr>
        <a:xfrm>
          <a:off x="0" y="0"/>
          <a:ext cx="0" cy="0"/>
          <a:chOff x="0" y="0"/>
          <a:chExt cx="0" cy="0"/>
        </a:xfrm>
      </p:grpSpPr>
      <p:sp>
        <p:nvSpPr>
          <p:cNvPr id="152" name="Google Shape;152;p24"/>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3" name="Google Shape;153;p24"/>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4" name="Google Shape;154;p24"/>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5" name="Google Shape;155;p2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6" name="Google Shape;156;p24"/>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7" name="Google Shape;157;p24"/>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8" name="Google Shape;158;p24"/>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9" name="Google Shape;159;p24"/>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0" name="Google Shape;160;p24"/>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1" name="Google Shape;161;p24"/>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2" name="Google Shape;162;p24"/>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63" name="Google Shape;163;p24"/>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8" name="Shape 1478"/>
        <p:cNvGrpSpPr/>
        <p:nvPr/>
      </p:nvGrpSpPr>
      <p:grpSpPr>
        <a:xfrm>
          <a:off x="0" y="0"/>
          <a:ext cx="0" cy="0"/>
          <a:chOff x="0" y="0"/>
          <a:chExt cx="0" cy="0"/>
        </a:xfrm>
      </p:grpSpPr>
      <p:sp>
        <p:nvSpPr>
          <p:cNvPr id="1479" name="Google Shape;1479;p23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37"/>
          <p:cNvSpPr txBox="1"/>
          <p:nvPr>
            <p:ph type="ctrTitle"/>
          </p:nvPr>
        </p:nvSpPr>
        <p:spPr>
          <a:xfrm>
            <a:off x="391160" y="1433989"/>
            <a:ext cx="8351400" cy="42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lgn="ctr">
              <a:lnSpc>
                <a:spcPct val="100000"/>
              </a:lnSpc>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481" name="Google Shape;1481;p237"/>
          <p:cNvSpPr txBox="1"/>
          <p:nvPr>
            <p:ph idx="1" type="subTitle"/>
          </p:nvPr>
        </p:nvSpPr>
        <p:spPr>
          <a:xfrm>
            <a:off x="403761" y="1982436"/>
            <a:ext cx="8342400" cy="3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lnSpc>
                <a:spcPct val="100000"/>
              </a:lnSpc>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482" name="Google Shape;1482;p23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483" name="Google Shape;1483;p23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3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238"/>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38"/>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8" name="Google Shape;1488;p238"/>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89" name="Google Shape;1489;p238"/>
          <p:cNvSpPr txBox="1"/>
          <p:nvPr>
            <p:ph idx="1" type="body"/>
          </p:nvPr>
        </p:nvSpPr>
        <p:spPr>
          <a:xfrm>
            <a:off x="457200"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0" name="Google Shape;1490;p238"/>
          <p:cNvSpPr txBox="1"/>
          <p:nvPr>
            <p:ph type="title"/>
          </p:nvPr>
        </p:nvSpPr>
        <p:spPr>
          <a:xfrm>
            <a:off x="457200" y="13322"/>
            <a:ext cx="35508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sz="2400"/>
            </a:lvl1pPr>
            <a:lvl2pPr lvl="1" algn="ctr">
              <a:lnSpc>
                <a:spcPct val="100000"/>
              </a:lnSpc>
              <a:spcBef>
                <a:spcPts val="0"/>
              </a:spcBef>
              <a:spcAft>
                <a:spcPts val="0"/>
              </a:spcAft>
              <a:buSzPts val="4400"/>
              <a:buNone/>
              <a:defRPr sz="2400"/>
            </a:lvl2pPr>
            <a:lvl3pPr lvl="2" algn="ctr">
              <a:lnSpc>
                <a:spcPct val="100000"/>
              </a:lnSpc>
              <a:spcBef>
                <a:spcPts val="0"/>
              </a:spcBef>
              <a:spcAft>
                <a:spcPts val="0"/>
              </a:spcAft>
              <a:buSzPts val="4400"/>
              <a:buNone/>
              <a:defRPr sz="2400"/>
            </a:lvl3pPr>
            <a:lvl4pPr lvl="3" algn="ctr">
              <a:lnSpc>
                <a:spcPct val="100000"/>
              </a:lnSpc>
              <a:spcBef>
                <a:spcPts val="0"/>
              </a:spcBef>
              <a:spcAft>
                <a:spcPts val="0"/>
              </a:spcAft>
              <a:buSzPts val="4400"/>
              <a:buNone/>
              <a:defRPr sz="2400"/>
            </a:lvl4pPr>
            <a:lvl5pPr lvl="4" algn="ctr">
              <a:lnSpc>
                <a:spcPct val="100000"/>
              </a:lnSpc>
              <a:spcBef>
                <a:spcPts val="0"/>
              </a:spcBef>
              <a:spcAft>
                <a:spcPts val="0"/>
              </a:spcAft>
              <a:buSzPts val="4400"/>
              <a:buNone/>
              <a:defRPr sz="2400"/>
            </a:lvl5pPr>
            <a:lvl6pPr lvl="5" algn="ctr">
              <a:lnSpc>
                <a:spcPct val="100000"/>
              </a:lnSpc>
              <a:spcBef>
                <a:spcPts val="0"/>
              </a:spcBef>
              <a:spcAft>
                <a:spcPts val="0"/>
              </a:spcAft>
              <a:buSzPts val="4400"/>
              <a:buNone/>
              <a:defRPr sz="2400"/>
            </a:lvl6pPr>
            <a:lvl7pPr lvl="6" algn="ctr">
              <a:lnSpc>
                <a:spcPct val="100000"/>
              </a:lnSpc>
              <a:spcBef>
                <a:spcPts val="0"/>
              </a:spcBef>
              <a:spcAft>
                <a:spcPts val="0"/>
              </a:spcAft>
              <a:buSzPts val="4400"/>
              <a:buNone/>
              <a:defRPr sz="2400"/>
            </a:lvl7pPr>
            <a:lvl8pPr lvl="7" algn="ctr">
              <a:lnSpc>
                <a:spcPct val="100000"/>
              </a:lnSpc>
              <a:spcBef>
                <a:spcPts val="0"/>
              </a:spcBef>
              <a:spcAft>
                <a:spcPts val="0"/>
              </a:spcAft>
              <a:buSzPts val="4400"/>
              <a:buNone/>
              <a:defRPr sz="2400"/>
            </a:lvl8pPr>
            <a:lvl9pPr lvl="8" algn="ctr">
              <a:lnSpc>
                <a:spcPct val="100000"/>
              </a:lnSpc>
              <a:spcBef>
                <a:spcPts val="0"/>
              </a:spcBef>
              <a:spcAft>
                <a:spcPts val="0"/>
              </a:spcAft>
              <a:buSzPts val="4400"/>
              <a:buNone/>
              <a:defRPr sz="2400"/>
            </a:lvl9pPr>
          </a:lstStyle>
          <a:p/>
        </p:txBody>
      </p:sp>
      <p:sp>
        <p:nvSpPr>
          <p:cNvPr id="1491" name="Google Shape;1491;p238"/>
          <p:cNvSpPr txBox="1"/>
          <p:nvPr>
            <p:ph idx="2" type="body"/>
          </p:nvPr>
        </p:nvSpPr>
        <p:spPr>
          <a:xfrm>
            <a:off x="5021124" y="1200150"/>
            <a:ext cx="3550800" cy="3630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0"/>
              </a:spcBef>
              <a:spcAft>
                <a:spcPts val="0"/>
              </a:spcAft>
              <a:buSzPts val="2000"/>
              <a:buChar char="●"/>
              <a:defRPr>
                <a:latin typeface="Times New Roman"/>
                <a:ea typeface="Times New Roman"/>
                <a:cs typeface="Times New Roman"/>
                <a:sym typeface="Times New Roman"/>
              </a:defRPr>
            </a:lvl1pPr>
            <a:lvl2pPr indent="-355600" lvl="1" marL="914400" algn="l">
              <a:lnSpc>
                <a:spcPct val="100000"/>
              </a:lnSpc>
              <a:spcBef>
                <a:spcPts val="0"/>
              </a:spcBef>
              <a:spcAft>
                <a:spcPts val="0"/>
              </a:spcAft>
              <a:buSzPts val="2000"/>
              <a:buChar char="○"/>
              <a:defRPr>
                <a:latin typeface="Times New Roman"/>
                <a:ea typeface="Times New Roman"/>
                <a:cs typeface="Times New Roman"/>
                <a:sym typeface="Times New Roman"/>
              </a:defRPr>
            </a:lvl2pPr>
            <a:lvl3pPr indent="-355600" lvl="2" marL="1371600" algn="l">
              <a:lnSpc>
                <a:spcPct val="100000"/>
              </a:lnSpc>
              <a:spcBef>
                <a:spcPts val="0"/>
              </a:spcBef>
              <a:spcAft>
                <a:spcPts val="0"/>
              </a:spcAft>
              <a:buSzPts val="2000"/>
              <a:buChar char="■"/>
              <a:defRPr>
                <a:latin typeface="Times New Roman"/>
                <a:ea typeface="Times New Roman"/>
                <a:cs typeface="Times New Roman"/>
                <a:sym typeface="Times New Roman"/>
              </a:defRPr>
            </a:lvl3pPr>
            <a:lvl4pPr indent="-355600" lvl="3" marL="1828800" algn="l">
              <a:lnSpc>
                <a:spcPct val="100000"/>
              </a:lnSpc>
              <a:spcBef>
                <a:spcPts val="0"/>
              </a:spcBef>
              <a:spcAft>
                <a:spcPts val="0"/>
              </a:spcAft>
              <a:buSzPts val="2000"/>
              <a:buChar char="●"/>
              <a:defRPr>
                <a:latin typeface="Times New Roman"/>
                <a:ea typeface="Times New Roman"/>
                <a:cs typeface="Times New Roman"/>
                <a:sym typeface="Times New Roman"/>
              </a:defRPr>
            </a:lvl4pPr>
            <a:lvl5pPr indent="-355600" lvl="4" marL="2286000" algn="l">
              <a:lnSpc>
                <a:spcPct val="100000"/>
              </a:lnSpc>
              <a:spcBef>
                <a:spcPts val="0"/>
              </a:spcBef>
              <a:spcAft>
                <a:spcPts val="0"/>
              </a:spcAft>
              <a:buSzPts val="2000"/>
              <a:buChar char="○"/>
              <a:defRPr>
                <a:latin typeface="Times New Roman"/>
                <a:ea typeface="Times New Roman"/>
                <a:cs typeface="Times New Roman"/>
                <a:sym typeface="Times New Roman"/>
              </a:defRPr>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1492" name="Google Shape;1492;p23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3" name="Shape 1493"/>
        <p:cNvGrpSpPr/>
        <p:nvPr/>
      </p:nvGrpSpPr>
      <p:grpSpPr>
        <a:xfrm>
          <a:off x="0" y="0"/>
          <a:ext cx="0" cy="0"/>
          <a:chOff x="0" y="0"/>
          <a:chExt cx="0" cy="0"/>
        </a:xfrm>
      </p:grpSpPr>
      <p:sp>
        <p:nvSpPr>
          <p:cNvPr id="1494" name="Google Shape;1494;p239"/>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39"/>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96" name="Google Shape;1496;p239"/>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97" name="Google Shape;1497;p239"/>
          <p:cNvSpPr txBox="1"/>
          <p:nvPr>
            <p:ph type="title"/>
          </p:nvPr>
        </p:nvSpPr>
        <p:spPr>
          <a:xfrm>
            <a:off x="457200" y="13322"/>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400"/>
              <a:buNone/>
              <a:defRPr/>
            </a:lvl1pPr>
            <a:lvl2pPr lvl="1" algn="ctr">
              <a:lnSpc>
                <a:spcPct val="100000"/>
              </a:lnSpc>
              <a:spcBef>
                <a:spcPts val="0"/>
              </a:spcBef>
              <a:spcAft>
                <a:spcPts val="0"/>
              </a:spcAft>
              <a:buSzPts val="4400"/>
              <a:buNone/>
              <a:defRPr/>
            </a:lvl2pPr>
            <a:lvl3pPr lvl="2" algn="ctr">
              <a:lnSpc>
                <a:spcPct val="100000"/>
              </a:lnSpc>
              <a:spcBef>
                <a:spcPts val="0"/>
              </a:spcBef>
              <a:spcAft>
                <a:spcPts val="0"/>
              </a:spcAft>
              <a:buSzPts val="4400"/>
              <a:buNone/>
              <a:defRPr/>
            </a:lvl3pPr>
            <a:lvl4pPr lvl="3" algn="ctr">
              <a:lnSpc>
                <a:spcPct val="100000"/>
              </a:lnSpc>
              <a:spcBef>
                <a:spcPts val="0"/>
              </a:spcBef>
              <a:spcAft>
                <a:spcPts val="0"/>
              </a:spcAft>
              <a:buSzPts val="4400"/>
              <a:buNone/>
              <a:defRPr/>
            </a:lvl4pPr>
            <a:lvl5pPr lvl="4" algn="ctr">
              <a:lnSpc>
                <a:spcPct val="100000"/>
              </a:lnSpc>
              <a:spcBef>
                <a:spcPts val="0"/>
              </a:spcBef>
              <a:spcAft>
                <a:spcPts val="0"/>
              </a:spcAft>
              <a:buSzPts val="4400"/>
              <a:buNone/>
              <a:defRPr/>
            </a:lvl5pPr>
            <a:lvl6pPr lvl="5" algn="ctr">
              <a:lnSpc>
                <a:spcPct val="100000"/>
              </a:lnSpc>
              <a:spcBef>
                <a:spcPts val="0"/>
              </a:spcBef>
              <a:spcAft>
                <a:spcPts val="0"/>
              </a:spcAft>
              <a:buSzPts val="4400"/>
              <a:buNone/>
              <a:defRPr/>
            </a:lvl6pPr>
            <a:lvl7pPr lvl="6" algn="ctr">
              <a:lnSpc>
                <a:spcPct val="100000"/>
              </a:lnSpc>
              <a:spcBef>
                <a:spcPts val="0"/>
              </a:spcBef>
              <a:spcAft>
                <a:spcPts val="0"/>
              </a:spcAft>
              <a:buSzPts val="4400"/>
              <a:buNone/>
              <a:defRPr/>
            </a:lvl7pPr>
            <a:lvl8pPr lvl="7" algn="ctr">
              <a:lnSpc>
                <a:spcPct val="100000"/>
              </a:lnSpc>
              <a:spcBef>
                <a:spcPts val="0"/>
              </a:spcBef>
              <a:spcAft>
                <a:spcPts val="0"/>
              </a:spcAft>
              <a:buSzPts val="4400"/>
              <a:buNone/>
              <a:defRPr/>
            </a:lvl8pPr>
            <a:lvl9pPr lvl="8" algn="ctr">
              <a:lnSpc>
                <a:spcPct val="100000"/>
              </a:lnSpc>
              <a:spcBef>
                <a:spcPts val="0"/>
              </a:spcBef>
              <a:spcAft>
                <a:spcPts val="0"/>
              </a:spcAft>
              <a:buSzPts val="4400"/>
              <a:buNone/>
              <a:defRPr/>
            </a:lvl9pPr>
          </a:lstStyle>
          <a:p/>
        </p:txBody>
      </p:sp>
      <p:sp>
        <p:nvSpPr>
          <p:cNvPr id="1498" name="Google Shape;1498;p23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9" name="Shape 1499"/>
        <p:cNvGrpSpPr/>
        <p:nvPr/>
      </p:nvGrpSpPr>
      <p:grpSpPr>
        <a:xfrm>
          <a:off x="0" y="0"/>
          <a:ext cx="0" cy="0"/>
          <a:chOff x="0" y="0"/>
          <a:chExt cx="0" cy="0"/>
        </a:xfrm>
      </p:grpSpPr>
      <p:sp>
        <p:nvSpPr>
          <p:cNvPr id="1500" name="Google Shape;1500;p240"/>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1" name="Google Shape;1501;p240"/>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502" name="Google Shape;1502;p240"/>
          <p:cNvSpPr txBox="1"/>
          <p:nvPr>
            <p:ph idx="1" type="body"/>
          </p:nvPr>
        </p:nvSpPr>
        <p:spPr>
          <a:xfrm>
            <a:off x="388493" y="4493760"/>
            <a:ext cx="3644400" cy="38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503" name="Google Shape;1503;p24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4" name="Shape 1504"/>
        <p:cNvGrpSpPr/>
        <p:nvPr/>
      </p:nvGrpSpPr>
      <p:grpSpPr>
        <a:xfrm>
          <a:off x="0" y="0"/>
          <a:ext cx="0" cy="0"/>
          <a:chOff x="0" y="0"/>
          <a:chExt cx="0" cy="0"/>
        </a:xfrm>
      </p:grpSpPr>
      <p:sp>
        <p:nvSpPr>
          <p:cNvPr id="1505" name="Google Shape;1505;p24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63" name="Shape 1663"/>
        <p:cNvGrpSpPr/>
        <p:nvPr/>
      </p:nvGrpSpPr>
      <p:grpSpPr>
        <a:xfrm>
          <a:off x="0" y="0"/>
          <a:ext cx="0" cy="0"/>
          <a:chOff x="0" y="0"/>
          <a:chExt cx="0" cy="0"/>
        </a:xfrm>
      </p:grpSpPr>
      <p:sp>
        <p:nvSpPr>
          <p:cNvPr id="1664" name="Google Shape;1664;p24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65" name="Google Shape;1665;p24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66" name="Google Shape;1666;p24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7" name="Google Shape;1667;p24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68" name="Google Shape;1668;p24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669" name="Shape 1669"/>
        <p:cNvGrpSpPr/>
        <p:nvPr/>
      </p:nvGrpSpPr>
      <p:grpSpPr>
        <a:xfrm>
          <a:off x="0" y="0"/>
          <a:ext cx="0" cy="0"/>
          <a:chOff x="0" y="0"/>
          <a:chExt cx="0" cy="0"/>
        </a:xfrm>
      </p:grpSpPr>
      <p:sp>
        <p:nvSpPr>
          <p:cNvPr id="1670" name="Google Shape;1670;p24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1" name="Google Shape;1671;p24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2" name="Google Shape;1672;p24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3" name="Google Shape;1673;p24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74" name="Google Shape;1674;p24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5" name="Google Shape;1675;p24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76" name="Google Shape;1676;p24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77" name="Shape 1677"/>
        <p:cNvGrpSpPr/>
        <p:nvPr/>
      </p:nvGrpSpPr>
      <p:grpSpPr>
        <a:xfrm>
          <a:off x="0" y="0"/>
          <a:ext cx="0" cy="0"/>
          <a:chOff x="0" y="0"/>
          <a:chExt cx="0" cy="0"/>
        </a:xfrm>
      </p:grpSpPr>
      <p:sp>
        <p:nvSpPr>
          <p:cNvPr id="1678" name="Google Shape;1678;p24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79" name="Google Shape;1679;p24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0" name="Google Shape;1680;p24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1" name="Google Shape;1681;p24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2" name="Google Shape;1682;p24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3" name="Google Shape;1683;p24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84" name="Shape 1684"/>
        <p:cNvGrpSpPr/>
        <p:nvPr/>
      </p:nvGrpSpPr>
      <p:grpSpPr>
        <a:xfrm>
          <a:off x="0" y="0"/>
          <a:ext cx="0" cy="0"/>
          <a:chOff x="0" y="0"/>
          <a:chExt cx="0" cy="0"/>
        </a:xfrm>
      </p:grpSpPr>
      <p:sp>
        <p:nvSpPr>
          <p:cNvPr id="1685" name="Google Shape;1685;p24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86" name="Google Shape;1686;p24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87" name="Google Shape;1687;p24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8" name="Google Shape;1688;p24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89" name="Google Shape;1689;p24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90" name="Shape 1690"/>
        <p:cNvGrpSpPr/>
        <p:nvPr/>
      </p:nvGrpSpPr>
      <p:grpSpPr>
        <a:xfrm>
          <a:off x="0" y="0"/>
          <a:ext cx="0" cy="0"/>
          <a:chOff x="0" y="0"/>
          <a:chExt cx="0" cy="0"/>
        </a:xfrm>
      </p:grpSpPr>
      <p:sp>
        <p:nvSpPr>
          <p:cNvPr id="1691" name="Google Shape;1691;p24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2" name="Google Shape;1692;p24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693" name="Google Shape;1693;p24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4" name="Google Shape;1694;p24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695" name="Google Shape;1695;p24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64" name="Shape 164"/>
        <p:cNvGrpSpPr/>
        <p:nvPr/>
      </p:nvGrpSpPr>
      <p:grpSpPr>
        <a:xfrm>
          <a:off x="0" y="0"/>
          <a:ext cx="0" cy="0"/>
          <a:chOff x="0" y="0"/>
          <a:chExt cx="0" cy="0"/>
        </a:xfrm>
      </p:grpSpPr>
      <p:sp>
        <p:nvSpPr>
          <p:cNvPr id="165" name="Google Shape;165;p25"/>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66" name="Google Shape;166;p25"/>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7" name="Google Shape;167;p25"/>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96" name="Shape 1696"/>
        <p:cNvGrpSpPr/>
        <p:nvPr/>
      </p:nvGrpSpPr>
      <p:grpSpPr>
        <a:xfrm>
          <a:off x="0" y="0"/>
          <a:ext cx="0" cy="0"/>
          <a:chOff x="0" y="0"/>
          <a:chExt cx="0" cy="0"/>
        </a:xfrm>
      </p:grpSpPr>
      <p:sp>
        <p:nvSpPr>
          <p:cNvPr id="1697" name="Google Shape;1697;p24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698" name="Google Shape;1698;p248"/>
          <p:cNvSpPr/>
          <p:nvPr>
            <p:ph idx="2" type="pic"/>
          </p:nvPr>
        </p:nvSpPr>
        <p:spPr>
          <a:xfrm>
            <a:off x="3887788" y="740569"/>
            <a:ext cx="4629300" cy="3655200"/>
          </a:xfrm>
          <a:prstGeom prst="rect">
            <a:avLst/>
          </a:prstGeom>
          <a:noFill/>
          <a:ln>
            <a:noFill/>
          </a:ln>
        </p:spPr>
      </p:sp>
      <p:sp>
        <p:nvSpPr>
          <p:cNvPr id="1699" name="Google Shape;1699;p24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0" name="Google Shape;1700;p24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1" name="Google Shape;1701;p2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2" name="Google Shape;1702;p24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03" name="Shape 1703"/>
        <p:cNvGrpSpPr/>
        <p:nvPr/>
      </p:nvGrpSpPr>
      <p:grpSpPr>
        <a:xfrm>
          <a:off x="0" y="0"/>
          <a:ext cx="0" cy="0"/>
          <a:chOff x="0" y="0"/>
          <a:chExt cx="0" cy="0"/>
        </a:xfrm>
      </p:grpSpPr>
      <p:sp>
        <p:nvSpPr>
          <p:cNvPr id="1704" name="Google Shape;1704;p24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05" name="Google Shape;1705;p24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706" name="Google Shape;1706;p24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07" name="Google Shape;1707;p24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8" name="Google Shape;1708;p2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09" name="Google Shape;1709;p24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5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2" name="Google Shape;1712;p2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3" name="Google Shape;1713;p25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4" name="Shape 1714"/>
        <p:cNvGrpSpPr/>
        <p:nvPr/>
      </p:nvGrpSpPr>
      <p:grpSpPr>
        <a:xfrm>
          <a:off x="0" y="0"/>
          <a:ext cx="0" cy="0"/>
          <a:chOff x="0" y="0"/>
          <a:chExt cx="0" cy="0"/>
        </a:xfrm>
      </p:grpSpPr>
      <p:sp>
        <p:nvSpPr>
          <p:cNvPr id="1715" name="Google Shape;1715;p25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16" name="Google Shape;1716;p25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7" name="Google Shape;1717;p2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18" name="Google Shape;1718;p25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19" name="Shape 1719"/>
        <p:cNvGrpSpPr/>
        <p:nvPr/>
      </p:nvGrpSpPr>
      <p:grpSpPr>
        <a:xfrm>
          <a:off x="0" y="0"/>
          <a:ext cx="0" cy="0"/>
          <a:chOff x="0" y="0"/>
          <a:chExt cx="0" cy="0"/>
        </a:xfrm>
      </p:grpSpPr>
      <p:sp>
        <p:nvSpPr>
          <p:cNvPr id="1720" name="Google Shape;1720;p25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21" name="Google Shape;1721;p25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2" name="Google Shape;1722;p25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3" name="Google Shape;1723;p25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24" name="Google Shape;1724;p25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25" name="Google Shape;1725;p25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6" name="Google Shape;1726;p2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27" name="Google Shape;1727;p25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28" name="Shape 1728"/>
        <p:cNvGrpSpPr/>
        <p:nvPr/>
      </p:nvGrpSpPr>
      <p:grpSpPr>
        <a:xfrm>
          <a:off x="0" y="0"/>
          <a:ext cx="0" cy="0"/>
          <a:chOff x="0" y="0"/>
          <a:chExt cx="0" cy="0"/>
        </a:xfrm>
      </p:grpSpPr>
      <p:sp>
        <p:nvSpPr>
          <p:cNvPr id="1729" name="Google Shape;1729;p25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0" name="Google Shape;1730;p25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1" name="Google Shape;1731;p25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a:lvl1pPr>
            <a:lvl2pPr indent="-317500" lvl="1" marL="914400" algn="l">
              <a:lnSpc>
                <a:spcPct val="100000"/>
              </a:lnSpc>
              <a:spcBef>
                <a:spcPts val="560"/>
              </a:spcBef>
              <a:spcAft>
                <a:spcPts val="0"/>
              </a:spcAft>
              <a:buClr>
                <a:schemeClr val="folHlink"/>
              </a:buClr>
              <a:buSzPts val="1400"/>
              <a:buFont typeface="Noto Sans Symbols"/>
              <a:buChar char="▪"/>
              <a:defRPr/>
            </a:lvl2pPr>
            <a:lvl3pPr indent="-317500" lvl="2" marL="1371600" algn="l">
              <a:lnSpc>
                <a:spcPct val="100000"/>
              </a:lnSpc>
              <a:spcBef>
                <a:spcPts val="480"/>
              </a:spcBef>
              <a:spcAft>
                <a:spcPts val="0"/>
              </a:spcAft>
              <a:buClr>
                <a:schemeClr val="hlink"/>
              </a:buClr>
              <a:buSzPts val="1400"/>
              <a:buFont typeface="Arial"/>
              <a:buChar char="►"/>
              <a:defRPr/>
            </a:lvl3pPr>
            <a:lvl4pPr indent="-317500" lvl="3" marL="1828800" algn="l">
              <a:lnSpc>
                <a:spcPct val="100000"/>
              </a:lnSpc>
              <a:spcBef>
                <a:spcPts val="400"/>
              </a:spcBef>
              <a:spcAft>
                <a:spcPts val="0"/>
              </a:spcAft>
              <a:buClr>
                <a:schemeClr val="folHlink"/>
              </a:buClr>
              <a:buSzPts val="1400"/>
              <a:buFont typeface="Noto Sans Symbols"/>
              <a:buChar char="▪"/>
              <a:defRPr/>
            </a:lvl4pPr>
            <a:lvl5pPr indent="-317500" lvl="4" marL="2286000" algn="l">
              <a:lnSpc>
                <a:spcPct val="100000"/>
              </a:lnSpc>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732" name="Google Shape;1732;p25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3" name="Google Shape;1733;p2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4" name="Google Shape;1734;p25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35" name="Shape 1735"/>
        <p:cNvGrpSpPr/>
        <p:nvPr/>
      </p:nvGrpSpPr>
      <p:grpSpPr>
        <a:xfrm>
          <a:off x="0" y="0"/>
          <a:ext cx="0" cy="0"/>
          <a:chOff x="0" y="0"/>
          <a:chExt cx="0" cy="0"/>
        </a:xfrm>
      </p:grpSpPr>
      <p:sp>
        <p:nvSpPr>
          <p:cNvPr id="1736" name="Google Shape;1736;p25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737" name="Google Shape;1737;p25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738" name="Google Shape;1738;p25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39" name="Google Shape;1739;p2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740" name="Google Shape;1740;p25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96" name="Shape 1796"/>
        <p:cNvGrpSpPr/>
        <p:nvPr/>
      </p:nvGrpSpPr>
      <p:grpSpPr>
        <a:xfrm>
          <a:off x="0" y="0"/>
          <a:ext cx="0" cy="0"/>
          <a:chOff x="0" y="0"/>
          <a:chExt cx="0" cy="0"/>
        </a:xfrm>
      </p:grpSpPr>
      <p:grpSp>
        <p:nvGrpSpPr>
          <p:cNvPr id="1797" name="Google Shape;1797;p256"/>
          <p:cNvGrpSpPr/>
          <p:nvPr/>
        </p:nvGrpSpPr>
        <p:grpSpPr>
          <a:xfrm>
            <a:off x="-13" y="-9141"/>
            <a:ext cx="8005728" cy="1209422"/>
            <a:chOff x="-13" y="-12188"/>
            <a:chExt cx="8005728" cy="1161900"/>
          </a:xfrm>
        </p:grpSpPr>
        <p:sp>
          <p:nvSpPr>
            <p:cNvPr id="1798" name="Google Shape;1798;p256"/>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0" name="Google Shape;1800;p256"/>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1" name="Google Shape;1801;p256"/>
          <p:cNvSpPr txBox="1"/>
          <p:nvPr>
            <p:ph idx="1" type="body"/>
          </p:nvPr>
        </p:nvSpPr>
        <p:spPr>
          <a:xfrm>
            <a:off x="457200" y="1278516"/>
            <a:ext cx="8229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02" name="Shape 1802"/>
        <p:cNvGrpSpPr/>
        <p:nvPr/>
      </p:nvGrpSpPr>
      <p:grpSpPr>
        <a:xfrm>
          <a:off x="0" y="0"/>
          <a:ext cx="0" cy="0"/>
          <a:chOff x="0" y="0"/>
          <a:chExt cx="0" cy="0"/>
        </a:xfrm>
      </p:grpSpPr>
      <p:grpSp>
        <p:nvGrpSpPr>
          <p:cNvPr id="1803" name="Google Shape;1803;p257"/>
          <p:cNvGrpSpPr/>
          <p:nvPr/>
        </p:nvGrpSpPr>
        <p:grpSpPr>
          <a:xfrm>
            <a:off x="-11" y="1000670"/>
            <a:ext cx="7314320" cy="3087225"/>
            <a:chOff x="-11" y="1378677"/>
            <a:chExt cx="7314320" cy="4116300"/>
          </a:xfrm>
        </p:grpSpPr>
        <p:sp>
          <p:nvSpPr>
            <p:cNvPr id="1804" name="Google Shape;1804;p257"/>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57"/>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06" name="Google Shape;1806;p257"/>
          <p:cNvSpPr txBox="1"/>
          <p:nvPr>
            <p:ph type="ctrTitle"/>
          </p:nvPr>
        </p:nvSpPr>
        <p:spPr>
          <a:xfrm>
            <a:off x="685800" y="1699932"/>
            <a:ext cx="6400800" cy="100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
        <p:nvSpPr>
          <p:cNvPr id="1807" name="Google Shape;1807;p257"/>
          <p:cNvSpPr txBox="1"/>
          <p:nvPr>
            <p:ph idx="1" type="subTitle"/>
          </p:nvPr>
        </p:nvSpPr>
        <p:spPr>
          <a:xfrm>
            <a:off x="685800" y="2700338"/>
            <a:ext cx="6400800" cy="67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8" name="Shape 1808"/>
        <p:cNvGrpSpPr/>
        <p:nvPr/>
      </p:nvGrpSpPr>
      <p:grpSpPr>
        <a:xfrm>
          <a:off x="0" y="0"/>
          <a:ext cx="0" cy="0"/>
          <a:chOff x="0" y="0"/>
          <a:chExt cx="0" cy="0"/>
        </a:xfrm>
      </p:grpSpPr>
      <p:sp>
        <p:nvSpPr>
          <p:cNvPr id="1809" name="Google Shape;1809;p258"/>
          <p:cNvSpPr txBox="1"/>
          <p:nvPr>
            <p:ph idx="1" type="body"/>
          </p:nvPr>
        </p:nvSpPr>
        <p:spPr>
          <a:xfrm>
            <a:off x="456245"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810" name="Google Shape;1810;p258"/>
          <p:cNvSpPr txBox="1"/>
          <p:nvPr>
            <p:ph idx="2" type="body"/>
          </p:nvPr>
        </p:nvSpPr>
        <p:spPr>
          <a:xfrm>
            <a:off x="4648200" y="1278514"/>
            <a:ext cx="4038600" cy="3630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grpSp>
        <p:nvGrpSpPr>
          <p:cNvPr id="1811" name="Google Shape;1811;p258"/>
          <p:cNvGrpSpPr/>
          <p:nvPr/>
        </p:nvGrpSpPr>
        <p:grpSpPr>
          <a:xfrm>
            <a:off x="-13" y="-9141"/>
            <a:ext cx="8005728" cy="1209422"/>
            <a:chOff x="-13" y="-12188"/>
            <a:chExt cx="8005728" cy="1161900"/>
          </a:xfrm>
        </p:grpSpPr>
        <p:sp>
          <p:nvSpPr>
            <p:cNvPr id="1812" name="Google Shape;1812;p258"/>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8"/>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4" name="Google Shape;1814;p258"/>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68" name="Shape 168"/>
        <p:cNvGrpSpPr/>
        <p:nvPr/>
      </p:nvGrpSpPr>
      <p:grpSpPr>
        <a:xfrm>
          <a:off x="0" y="0"/>
          <a:ext cx="0" cy="0"/>
          <a:chOff x="0" y="0"/>
          <a:chExt cx="0" cy="0"/>
        </a:xfrm>
      </p:grpSpPr>
      <p:sp>
        <p:nvSpPr>
          <p:cNvPr id="169" name="Google Shape;169;p26"/>
          <p:cNvSpPr/>
          <p:nvPr>
            <p:ph idx="2" type="pic"/>
          </p:nvPr>
        </p:nvSpPr>
        <p:spPr>
          <a:xfrm>
            <a:off x="0" y="0"/>
            <a:ext cx="9144000" cy="4706100"/>
          </a:xfrm>
          <a:prstGeom prst="rect">
            <a:avLst/>
          </a:prstGeom>
          <a:noFill/>
          <a:ln>
            <a:noFill/>
          </a:ln>
        </p:spPr>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15" name="Shape 1815"/>
        <p:cNvGrpSpPr/>
        <p:nvPr/>
      </p:nvGrpSpPr>
      <p:grpSpPr>
        <a:xfrm>
          <a:off x="0" y="0"/>
          <a:ext cx="0" cy="0"/>
          <a:chOff x="0" y="0"/>
          <a:chExt cx="0" cy="0"/>
        </a:xfrm>
      </p:grpSpPr>
      <p:grpSp>
        <p:nvGrpSpPr>
          <p:cNvPr id="1816" name="Google Shape;1816;p259"/>
          <p:cNvGrpSpPr/>
          <p:nvPr/>
        </p:nvGrpSpPr>
        <p:grpSpPr>
          <a:xfrm>
            <a:off x="-13" y="-9141"/>
            <a:ext cx="8005728" cy="1209422"/>
            <a:chOff x="-13" y="-12188"/>
            <a:chExt cx="8005728" cy="1161900"/>
          </a:xfrm>
        </p:grpSpPr>
        <p:sp>
          <p:nvSpPr>
            <p:cNvPr id="1817" name="Google Shape;1817;p259"/>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9"/>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9" name="Google Shape;1819;p259"/>
          <p:cNvSpPr txBox="1"/>
          <p:nvPr>
            <p:ph type="title"/>
          </p:nvPr>
        </p:nvSpPr>
        <p:spPr>
          <a:xfrm>
            <a:off x="457200" y="101101"/>
            <a:ext cx="7315500" cy="101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a:lvl1pPr>
            <a:lvl2pPr lvl="1" algn="l">
              <a:lnSpc>
                <a:spcPct val="100000"/>
              </a:lnSpc>
              <a:spcBef>
                <a:spcPts val="0"/>
              </a:spcBef>
              <a:spcAft>
                <a:spcPts val="0"/>
              </a:spcAft>
              <a:buSzPts val="4400"/>
              <a:buNone/>
              <a:defRPr/>
            </a:lvl2pPr>
            <a:lvl3pPr lvl="2" algn="l">
              <a:lnSpc>
                <a:spcPct val="100000"/>
              </a:lnSpc>
              <a:spcBef>
                <a:spcPts val="0"/>
              </a:spcBef>
              <a:spcAft>
                <a:spcPts val="0"/>
              </a:spcAft>
              <a:buSzPts val="4400"/>
              <a:buNone/>
              <a:defRPr/>
            </a:lvl3pPr>
            <a:lvl4pPr lvl="3" algn="l">
              <a:lnSpc>
                <a:spcPct val="100000"/>
              </a:lnSpc>
              <a:spcBef>
                <a:spcPts val="0"/>
              </a:spcBef>
              <a:spcAft>
                <a:spcPts val="0"/>
              </a:spcAft>
              <a:buSzPts val="4400"/>
              <a:buNone/>
              <a:defRPr/>
            </a:lvl4pPr>
            <a:lvl5pPr lvl="4" algn="l">
              <a:lnSpc>
                <a:spcPct val="100000"/>
              </a:lnSpc>
              <a:spcBef>
                <a:spcPts val="0"/>
              </a:spcBef>
              <a:spcAft>
                <a:spcPts val="0"/>
              </a:spcAft>
              <a:buSzPts val="4400"/>
              <a:buNone/>
              <a:defRPr/>
            </a:lvl5pPr>
            <a:lvl6pPr lvl="5" algn="l">
              <a:lnSpc>
                <a:spcPct val="100000"/>
              </a:lnSpc>
              <a:spcBef>
                <a:spcPts val="0"/>
              </a:spcBef>
              <a:spcAft>
                <a:spcPts val="0"/>
              </a:spcAft>
              <a:buSzPts val="4400"/>
              <a:buNone/>
              <a:defRPr/>
            </a:lvl6pPr>
            <a:lvl7pPr lvl="6" algn="l">
              <a:lnSpc>
                <a:spcPct val="100000"/>
              </a:lnSpc>
              <a:spcBef>
                <a:spcPts val="0"/>
              </a:spcBef>
              <a:spcAft>
                <a:spcPts val="0"/>
              </a:spcAft>
              <a:buSzPts val="4400"/>
              <a:buNone/>
              <a:defRPr/>
            </a:lvl7pPr>
            <a:lvl8pPr lvl="7" algn="l">
              <a:lnSpc>
                <a:spcPct val="100000"/>
              </a:lnSpc>
              <a:spcBef>
                <a:spcPts val="0"/>
              </a:spcBef>
              <a:spcAft>
                <a:spcPts val="0"/>
              </a:spcAft>
              <a:buSzPts val="4400"/>
              <a:buNone/>
              <a:defRPr/>
            </a:lvl8pPr>
            <a:lvl9pPr lvl="8" algn="l">
              <a:lnSpc>
                <a:spcPct val="100000"/>
              </a:lnSpc>
              <a:spcBef>
                <a:spcPts val="0"/>
              </a:spcBef>
              <a:spcAft>
                <a:spcPts val="0"/>
              </a:spcAft>
              <a:buSzPts val="4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20" name="Shape 1820"/>
        <p:cNvGrpSpPr/>
        <p:nvPr/>
      </p:nvGrpSpPr>
      <p:grpSpPr>
        <a:xfrm>
          <a:off x="0" y="0"/>
          <a:ext cx="0" cy="0"/>
          <a:chOff x="0" y="0"/>
          <a:chExt cx="0" cy="0"/>
        </a:xfrm>
      </p:grpSpPr>
      <p:sp>
        <p:nvSpPr>
          <p:cNvPr id="1821" name="Google Shape;1821;p260"/>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60"/>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60"/>
          <p:cNvSpPr txBox="1"/>
          <p:nvPr>
            <p:ph idx="1" type="body"/>
          </p:nvPr>
        </p:nvSpPr>
        <p:spPr>
          <a:xfrm>
            <a:off x="3866813" y="4623761"/>
            <a:ext cx="5097900" cy="521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24" name="Shape 1824"/>
        <p:cNvGrpSpPr/>
        <p:nvPr/>
      </p:nvGrpSpPr>
      <p:grpSpPr>
        <a:xfrm>
          <a:off x="0" y="0"/>
          <a:ext cx="0" cy="0"/>
          <a:chOff x="0" y="0"/>
          <a:chExt cx="0" cy="0"/>
        </a:xfrm>
      </p:grpSpPr>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46" name="Shape 1846"/>
        <p:cNvGrpSpPr/>
        <p:nvPr/>
      </p:nvGrpSpPr>
      <p:grpSpPr>
        <a:xfrm>
          <a:off x="0" y="0"/>
          <a:ext cx="0" cy="0"/>
          <a:chOff x="0" y="0"/>
          <a:chExt cx="0" cy="0"/>
        </a:xfrm>
      </p:grpSpPr>
      <p:sp>
        <p:nvSpPr>
          <p:cNvPr id="1847" name="Google Shape;1847;p263"/>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848" name="Google Shape;1848;p263"/>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lvl="1" marR="0" algn="ctr">
              <a:lnSpc>
                <a:spcPct val="100000"/>
              </a:lnSpc>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lvl="3" marR="0" algn="ctr">
              <a:lnSpc>
                <a:spcPct val="100000"/>
              </a:lnSpc>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lvl="4"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lvl="5"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lvl="6"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lvl="7"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lvl="8" marR="0" algn="ctr">
              <a:lnSpc>
                <a:spcPct val="100000"/>
              </a:lnSpc>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855" name="Shape 1855"/>
        <p:cNvGrpSpPr/>
        <p:nvPr/>
      </p:nvGrpSpPr>
      <p:grpSpPr>
        <a:xfrm>
          <a:off x="0" y="0"/>
          <a:ext cx="0" cy="0"/>
          <a:chOff x="0" y="0"/>
          <a:chExt cx="0" cy="0"/>
        </a:xfrm>
      </p:grpSpPr>
      <p:sp>
        <p:nvSpPr>
          <p:cNvPr id="1856" name="Google Shape;1856;p265"/>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lv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57" name="Google Shape;1857;p265"/>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lv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lvl="1"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lvl="2"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lvl="3"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lvl="4"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lvl="5"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lvl="6"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lvl="7"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lvl="8"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858" name="Google Shape;1858;p26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59" name="Google Shape;1859;p26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0" name="Google Shape;1860;p26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861" name="Shape 1861"/>
        <p:cNvGrpSpPr/>
        <p:nvPr/>
      </p:nvGrpSpPr>
      <p:grpSpPr>
        <a:xfrm>
          <a:off x="0" y="0"/>
          <a:ext cx="0" cy="0"/>
          <a:chOff x="0" y="0"/>
          <a:chExt cx="0" cy="0"/>
        </a:xfrm>
      </p:grpSpPr>
      <p:sp>
        <p:nvSpPr>
          <p:cNvPr id="1862" name="Google Shape;1862;p26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3" name="Google Shape;1863;p26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4" name="Google Shape;1864;p26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865" name="Shape 1865"/>
        <p:cNvGrpSpPr/>
        <p:nvPr/>
      </p:nvGrpSpPr>
      <p:grpSpPr>
        <a:xfrm>
          <a:off x="0" y="0"/>
          <a:ext cx="0" cy="0"/>
          <a:chOff x="0" y="0"/>
          <a:chExt cx="0" cy="0"/>
        </a:xfrm>
      </p:grpSpPr>
      <p:sp>
        <p:nvSpPr>
          <p:cNvPr id="1866" name="Google Shape;1866;p26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67" name="Google Shape;1867;p267"/>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68" name="Google Shape;1868;p26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69" name="Google Shape;1869;p26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0" name="Google Shape;1870;p26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871" name="Shape 1871"/>
        <p:cNvGrpSpPr/>
        <p:nvPr/>
      </p:nvGrpSpPr>
      <p:grpSpPr>
        <a:xfrm>
          <a:off x="0" y="0"/>
          <a:ext cx="0" cy="0"/>
          <a:chOff x="0" y="0"/>
          <a:chExt cx="0" cy="0"/>
        </a:xfrm>
      </p:grpSpPr>
      <p:sp>
        <p:nvSpPr>
          <p:cNvPr id="1872" name="Google Shape;1872;p268"/>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3" name="Google Shape;1873;p268"/>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874" name="Google Shape;1874;p26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5" name="Google Shape;1875;p26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76" name="Google Shape;1876;p26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877" name="Shape 1877"/>
        <p:cNvGrpSpPr/>
        <p:nvPr/>
      </p:nvGrpSpPr>
      <p:grpSpPr>
        <a:xfrm>
          <a:off x="0" y="0"/>
          <a:ext cx="0" cy="0"/>
          <a:chOff x="0" y="0"/>
          <a:chExt cx="0" cy="0"/>
        </a:xfrm>
      </p:grpSpPr>
      <p:sp>
        <p:nvSpPr>
          <p:cNvPr id="1878" name="Google Shape;1878;p26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79" name="Google Shape;1879;p269"/>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0" name="Google Shape;1880;p269"/>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1" name="Google Shape;1881;p26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2" name="Google Shape;1882;p26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83" name="Google Shape;1883;p26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84" name="Shape 1884"/>
        <p:cNvGrpSpPr/>
        <p:nvPr/>
      </p:nvGrpSpPr>
      <p:grpSpPr>
        <a:xfrm>
          <a:off x="0" y="0"/>
          <a:ext cx="0" cy="0"/>
          <a:chOff x="0" y="0"/>
          <a:chExt cx="0" cy="0"/>
        </a:xfrm>
      </p:grpSpPr>
      <p:sp>
        <p:nvSpPr>
          <p:cNvPr id="1885" name="Google Shape;1885;p270"/>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86" name="Google Shape;1886;p270"/>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7" name="Google Shape;1887;p270"/>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88" name="Google Shape;1888;p270"/>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889" name="Google Shape;1889;p270"/>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90" name="Google Shape;1890;p27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1" name="Google Shape;1891;p27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2" name="Google Shape;1892;p27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70" name="Shape 170"/>
        <p:cNvGrpSpPr/>
        <p:nvPr/>
      </p:nvGrpSpPr>
      <p:grpSpPr>
        <a:xfrm>
          <a:off x="0" y="0"/>
          <a:ext cx="0" cy="0"/>
          <a:chOff x="0" y="0"/>
          <a:chExt cx="0" cy="0"/>
        </a:xfrm>
      </p:grpSpPr>
      <p:sp>
        <p:nvSpPr>
          <p:cNvPr id="171" name="Google Shape;171;p27"/>
          <p:cNvSpPr/>
          <p:nvPr>
            <p:ph idx="2" type="pic"/>
          </p:nvPr>
        </p:nvSpPr>
        <p:spPr>
          <a:xfrm>
            <a:off x="457200" y="777670"/>
            <a:ext cx="4023300" cy="3934500"/>
          </a:xfrm>
          <a:prstGeom prst="rect">
            <a:avLst/>
          </a:prstGeom>
          <a:noFill/>
          <a:ln>
            <a:noFill/>
          </a:ln>
        </p:spPr>
      </p:sp>
      <p:sp>
        <p:nvSpPr>
          <p:cNvPr id="172" name="Google Shape;172;p27"/>
          <p:cNvSpPr/>
          <p:nvPr>
            <p:ph idx="3" type="pic"/>
          </p:nvPr>
        </p:nvSpPr>
        <p:spPr>
          <a:xfrm>
            <a:off x="4663440" y="777670"/>
            <a:ext cx="4023300" cy="3934500"/>
          </a:xfrm>
          <a:prstGeom prst="rect">
            <a:avLst/>
          </a:prstGeom>
          <a:noFill/>
          <a:ln>
            <a:noFill/>
          </a:ln>
        </p:spPr>
      </p:sp>
      <p:sp>
        <p:nvSpPr>
          <p:cNvPr id="173" name="Google Shape;173;p2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4" name="Google Shape;174;p27"/>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893" name="Shape 1893"/>
        <p:cNvGrpSpPr/>
        <p:nvPr/>
      </p:nvGrpSpPr>
      <p:grpSpPr>
        <a:xfrm>
          <a:off x="0" y="0"/>
          <a:ext cx="0" cy="0"/>
          <a:chOff x="0" y="0"/>
          <a:chExt cx="0" cy="0"/>
        </a:xfrm>
      </p:grpSpPr>
      <p:sp>
        <p:nvSpPr>
          <p:cNvPr id="1894" name="Google Shape;1894;p271"/>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895" name="Google Shape;1895;p27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6" name="Google Shape;1896;p27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897" name="Google Shape;1897;p27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898" name="Shape 1898"/>
        <p:cNvGrpSpPr/>
        <p:nvPr/>
      </p:nvGrpSpPr>
      <p:grpSpPr>
        <a:xfrm>
          <a:off x="0" y="0"/>
          <a:ext cx="0" cy="0"/>
          <a:chOff x="0" y="0"/>
          <a:chExt cx="0" cy="0"/>
        </a:xfrm>
      </p:grpSpPr>
      <p:sp>
        <p:nvSpPr>
          <p:cNvPr id="1899" name="Google Shape;1899;p272"/>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0" name="Google Shape;1900;p272"/>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901" name="Google Shape;1901;p272"/>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2" name="Google Shape;1902;p27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3" name="Google Shape;1903;p27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04" name="Google Shape;1904;p27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905" name="Shape 1905"/>
        <p:cNvGrpSpPr/>
        <p:nvPr/>
      </p:nvGrpSpPr>
      <p:grpSpPr>
        <a:xfrm>
          <a:off x="0" y="0"/>
          <a:ext cx="0" cy="0"/>
          <a:chOff x="0" y="0"/>
          <a:chExt cx="0" cy="0"/>
        </a:xfrm>
      </p:grpSpPr>
      <p:sp>
        <p:nvSpPr>
          <p:cNvPr id="1906" name="Google Shape;1906;p273"/>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07" name="Google Shape;1907;p273"/>
          <p:cNvSpPr/>
          <p:nvPr>
            <p:ph idx="2" type="pic"/>
          </p:nvPr>
        </p:nvSpPr>
        <p:spPr>
          <a:xfrm>
            <a:off x="3887391" y="740569"/>
            <a:ext cx="4629300" cy="3655200"/>
          </a:xfrm>
          <a:prstGeom prst="rect">
            <a:avLst/>
          </a:prstGeom>
          <a:noFill/>
          <a:ln>
            <a:noFill/>
          </a:ln>
        </p:spPr>
      </p:sp>
      <p:sp>
        <p:nvSpPr>
          <p:cNvPr id="1908" name="Google Shape;1908;p273"/>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909" name="Google Shape;1909;p27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0" name="Google Shape;1910;p27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1" name="Google Shape;1911;p27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912" name="Shape 1912"/>
        <p:cNvGrpSpPr/>
        <p:nvPr/>
      </p:nvGrpSpPr>
      <p:grpSpPr>
        <a:xfrm>
          <a:off x="0" y="0"/>
          <a:ext cx="0" cy="0"/>
          <a:chOff x="0" y="0"/>
          <a:chExt cx="0" cy="0"/>
        </a:xfrm>
      </p:grpSpPr>
      <p:sp>
        <p:nvSpPr>
          <p:cNvPr id="1913" name="Google Shape;1913;p27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14" name="Google Shape;1914;p274"/>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15" name="Google Shape;1915;p27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6" name="Google Shape;1916;p27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17" name="Google Shape;1917;p27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918" name="Shape 1918"/>
        <p:cNvGrpSpPr/>
        <p:nvPr/>
      </p:nvGrpSpPr>
      <p:grpSpPr>
        <a:xfrm>
          <a:off x="0" y="0"/>
          <a:ext cx="0" cy="0"/>
          <a:chOff x="0" y="0"/>
          <a:chExt cx="0" cy="0"/>
        </a:xfrm>
      </p:grpSpPr>
      <p:sp>
        <p:nvSpPr>
          <p:cNvPr id="1919" name="Google Shape;1919;p275"/>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lv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sz="1400"/>
            </a:lvl2pPr>
            <a:lvl3pPr lvl="2" algn="l">
              <a:lnSpc>
                <a:spcPct val="100000"/>
              </a:lnSpc>
              <a:spcBef>
                <a:spcPts val="0"/>
              </a:spcBef>
              <a:spcAft>
                <a:spcPts val="0"/>
              </a:spcAft>
              <a:buSzPts val="1100"/>
              <a:buNone/>
              <a:defRPr sz="1400"/>
            </a:lvl3pPr>
            <a:lvl4pPr lvl="3" algn="l">
              <a:lnSpc>
                <a:spcPct val="100000"/>
              </a:lnSpc>
              <a:spcBef>
                <a:spcPts val="0"/>
              </a:spcBef>
              <a:spcAft>
                <a:spcPts val="0"/>
              </a:spcAft>
              <a:buSzPts val="1100"/>
              <a:buNone/>
              <a:defRPr sz="1400"/>
            </a:lvl4pPr>
            <a:lvl5pPr lvl="4" algn="l">
              <a:lnSpc>
                <a:spcPct val="100000"/>
              </a:lnSpc>
              <a:spcBef>
                <a:spcPts val="0"/>
              </a:spcBef>
              <a:spcAft>
                <a:spcPts val="0"/>
              </a:spcAft>
              <a:buSzPts val="1100"/>
              <a:buNone/>
              <a:defRPr sz="1400"/>
            </a:lvl5pPr>
            <a:lvl6pPr lvl="5" algn="l">
              <a:lnSpc>
                <a:spcPct val="100000"/>
              </a:lnSpc>
              <a:spcBef>
                <a:spcPts val="0"/>
              </a:spcBef>
              <a:spcAft>
                <a:spcPts val="0"/>
              </a:spcAft>
              <a:buSzPts val="1100"/>
              <a:buNone/>
              <a:defRPr sz="1400"/>
            </a:lvl6pPr>
            <a:lvl7pPr lvl="6" algn="l">
              <a:lnSpc>
                <a:spcPct val="100000"/>
              </a:lnSpc>
              <a:spcBef>
                <a:spcPts val="0"/>
              </a:spcBef>
              <a:spcAft>
                <a:spcPts val="0"/>
              </a:spcAft>
              <a:buSzPts val="1100"/>
              <a:buNone/>
              <a:defRPr sz="1400"/>
            </a:lvl7pPr>
            <a:lvl8pPr lvl="7" algn="l">
              <a:lnSpc>
                <a:spcPct val="100000"/>
              </a:lnSpc>
              <a:spcBef>
                <a:spcPts val="0"/>
              </a:spcBef>
              <a:spcAft>
                <a:spcPts val="0"/>
              </a:spcAft>
              <a:buSzPts val="1100"/>
              <a:buNone/>
              <a:defRPr sz="1400"/>
            </a:lvl8pPr>
            <a:lvl9pPr lvl="8" algn="l">
              <a:lnSpc>
                <a:spcPct val="100000"/>
              </a:lnSpc>
              <a:spcBef>
                <a:spcPts val="0"/>
              </a:spcBef>
              <a:spcAft>
                <a:spcPts val="0"/>
              </a:spcAft>
              <a:buSzPts val="1100"/>
              <a:buNone/>
              <a:defRPr sz="1400"/>
            </a:lvl9pPr>
          </a:lstStyle>
          <a:p/>
        </p:txBody>
      </p:sp>
      <p:sp>
        <p:nvSpPr>
          <p:cNvPr id="1920" name="Google Shape;1920;p275"/>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921" name="Google Shape;1921;p27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algn="l">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2" name="Google Shape;1922;p27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algn="ctr">
              <a:lnSpc>
                <a:spcPct val="100000"/>
              </a:lnSpc>
              <a:spcBef>
                <a:spcPts val="0"/>
              </a:spcBef>
              <a:spcAft>
                <a:spcPts val="0"/>
              </a:spcAft>
              <a:buSzPts val="1100"/>
              <a:buNone/>
              <a:defRPr sz="900">
                <a:solidFill>
                  <a:srgbClr val="888888"/>
                </a:solidFill>
                <a:latin typeface="Calibri"/>
                <a:ea typeface="Calibri"/>
                <a:cs typeface="Calibri"/>
                <a:sym typeface="Calibri"/>
              </a:defRPr>
            </a:lvl1pPr>
            <a:lvl2pPr lvl="1"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23" name="Google Shape;1923;p27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30" name="Shape 1930"/>
        <p:cNvGrpSpPr/>
        <p:nvPr/>
      </p:nvGrpSpPr>
      <p:grpSpPr>
        <a:xfrm>
          <a:off x="0" y="0"/>
          <a:ext cx="0" cy="0"/>
          <a:chOff x="0" y="0"/>
          <a:chExt cx="0" cy="0"/>
        </a:xfrm>
      </p:grpSpPr>
      <p:sp>
        <p:nvSpPr>
          <p:cNvPr id="1931" name="Google Shape;1931;p27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2" name="Google Shape;1932;p277"/>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933" name="Shape 1933"/>
        <p:cNvGrpSpPr/>
        <p:nvPr/>
      </p:nvGrpSpPr>
      <p:grpSpPr>
        <a:xfrm>
          <a:off x="0" y="0"/>
          <a:ext cx="0" cy="0"/>
          <a:chOff x="0" y="0"/>
          <a:chExt cx="0" cy="0"/>
        </a:xfrm>
      </p:grpSpPr>
      <p:sp>
        <p:nvSpPr>
          <p:cNvPr id="1934" name="Google Shape;1934;p27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5" name="Google Shape;1935;p278"/>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36" name="Google Shape;1936;p278"/>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37" name="Shape 1937"/>
        <p:cNvGrpSpPr/>
        <p:nvPr/>
      </p:nvGrpSpPr>
      <p:grpSpPr>
        <a:xfrm>
          <a:off x="0" y="0"/>
          <a:ext cx="0" cy="0"/>
          <a:chOff x="0" y="0"/>
          <a:chExt cx="0" cy="0"/>
        </a:xfrm>
      </p:grpSpPr>
      <p:sp>
        <p:nvSpPr>
          <p:cNvPr id="1938" name="Google Shape;1938;p27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39" name="Google Shape;1939;p279"/>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40" name="Google Shape;1940;p279"/>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41" name="Shape 1941"/>
        <p:cNvGrpSpPr/>
        <p:nvPr/>
      </p:nvGrpSpPr>
      <p:grpSpPr>
        <a:xfrm>
          <a:off x="0" y="0"/>
          <a:ext cx="0" cy="0"/>
          <a:chOff x="0" y="0"/>
          <a:chExt cx="0" cy="0"/>
        </a:xfrm>
      </p:grpSpPr>
      <p:sp>
        <p:nvSpPr>
          <p:cNvPr id="1942" name="Google Shape;1942;p280"/>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3" name="Google Shape;1943;p280"/>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944" name="Shape 1944"/>
        <p:cNvGrpSpPr/>
        <p:nvPr/>
      </p:nvGrpSpPr>
      <p:grpSpPr>
        <a:xfrm>
          <a:off x="0" y="0"/>
          <a:ext cx="0" cy="0"/>
          <a:chOff x="0" y="0"/>
          <a:chExt cx="0" cy="0"/>
        </a:xfrm>
      </p:grpSpPr>
      <p:sp>
        <p:nvSpPr>
          <p:cNvPr id="1945" name="Google Shape;1945;p281"/>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6" name="Google Shape;1946;p281"/>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75" name="Shape 175"/>
        <p:cNvGrpSpPr/>
        <p:nvPr/>
      </p:nvGrpSpPr>
      <p:grpSpPr>
        <a:xfrm>
          <a:off x="0" y="0"/>
          <a:ext cx="0" cy="0"/>
          <a:chOff x="0" y="0"/>
          <a:chExt cx="0" cy="0"/>
        </a:xfrm>
      </p:grpSpPr>
      <p:sp>
        <p:nvSpPr>
          <p:cNvPr id="176" name="Google Shape;176;p28"/>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77" name="Google Shape;177;p28"/>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78" name="Google Shape;178;p28"/>
          <p:cNvSpPr/>
          <p:nvPr>
            <p:ph idx="3" type="pic"/>
          </p:nvPr>
        </p:nvSpPr>
        <p:spPr>
          <a:xfrm>
            <a:off x="457200" y="775595"/>
            <a:ext cx="4023300" cy="1891500"/>
          </a:xfrm>
          <a:prstGeom prst="rect">
            <a:avLst/>
          </a:prstGeom>
          <a:noFill/>
          <a:ln>
            <a:noFill/>
          </a:ln>
        </p:spPr>
      </p:sp>
      <p:sp>
        <p:nvSpPr>
          <p:cNvPr id="179" name="Google Shape;179;p28"/>
          <p:cNvSpPr/>
          <p:nvPr>
            <p:ph idx="4" type="pic"/>
          </p:nvPr>
        </p:nvSpPr>
        <p:spPr>
          <a:xfrm>
            <a:off x="4663440" y="775595"/>
            <a:ext cx="4023300" cy="1891500"/>
          </a:xfrm>
          <a:prstGeom prst="rect">
            <a:avLst/>
          </a:prstGeom>
          <a:noFill/>
          <a:ln>
            <a:noFill/>
          </a:ln>
        </p:spPr>
      </p:sp>
      <p:sp>
        <p:nvSpPr>
          <p:cNvPr id="180" name="Google Shape;180;p28"/>
          <p:cNvSpPr/>
          <p:nvPr>
            <p:ph idx="5" type="pic"/>
          </p:nvPr>
        </p:nvSpPr>
        <p:spPr>
          <a:xfrm>
            <a:off x="455613" y="2775571"/>
            <a:ext cx="4023300" cy="1933800"/>
          </a:xfrm>
          <a:prstGeom prst="rect">
            <a:avLst/>
          </a:prstGeom>
          <a:noFill/>
          <a:ln>
            <a:noFill/>
          </a:ln>
        </p:spPr>
      </p:sp>
      <p:sp>
        <p:nvSpPr>
          <p:cNvPr id="181" name="Google Shape;181;p28"/>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947" name="Shape 1947"/>
        <p:cNvGrpSpPr/>
        <p:nvPr/>
      </p:nvGrpSpPr>
      <p:grpSpPr>
        <a:xfrm>
          <a:off x="0" y="0"/>
          <a:ext cx="0" cy="0"/>
          <a:chOff x="0" y="0"/>
          <a:chExt cx="0" cy="0"/>
        </a:xfrm>
      </p:grpSpPr>
      <p:sp>
        <p:nvSpPr>
          <p:cNvPr id="1948" name="Google Shape;1948;p282"/>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49" name="Google Shape;1949;p282"/>
          <p:cNvSpPr/>
          <p:nvPr>
            <p:ph idx="2" type="pic"/>
          </p:nvPr>
        </p:nvSpPr>
        <p:spPr>
          <a:xfrm>
            <a:off x="3887788" y="740569"/>
            <a:ext cx="4629300" cy="3655200"/>
          </a:xfrm>
          <a:prstGeom prst="rect">
            <a:avLst/>
          </a:prstGeom>
          <a:noFill/>
          <a:ln>
            <a:noFill/>
          </a:ln>
        </p:spPr>
      </p:sp>
      <p:sp>
        <p:nvSpPr>
          <p:cNvPr id="1950" name="Google Shape;1950;p282"/>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51" name="Shape 1951"/>
        <p:cNvGrpSpPr/>
        <p:nvPr/>
      </p:nvGrpSpPr>
      <p:grpSpPr>
        <a:xfrm>
          <a:off x="0" y="0"/>
          <a:ext cx="0" cy="0"/>
          <a:chOff x="0" y="0"/>
          <a:chExt cx="0" cy="0"/>
        </a:xfrm>
      </p:grpSpPr>
      <p:sp>
        <p:nvSpPr>
          <p:cNvPr id="1952" name="Google Shape;1952;p283"/>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53" name="Google Shape;1953;p283"/>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90000"/>
              </a:lnSpc>
              <a:spcBef>
                <a:spcPts val="500"/>
              </a:spcBef>
              <a:spcAft>
                <a:spcPts val="0"/>
              </a:spcAft>
              <a:buSzPts val="1400"/>
              <a:buChar char="•"/>
              <a:defRPr/>
            </a:lvl6pPr>
            <a:lvl7pPr indent="-317500" lvl="6" marL="3200400" algn="l">
              <a:lnSpc>
                <a:spcPct val="90000"/>
              </a:lnSpc>
              <a:spcBef>
                <a:spcPts val="500"/>
              </a:spcBef>
              <a:spcAft>
                <a:spcPts val="0"/>
              </a:spcAft>
              <a:buSzPts val="1400"/>
              <a:buChar char="•"/>
              <a:defRPr/>
            </a:lvl7pPr>
            <a:lvl8pPr indent="-317500" lvl="7" marL="3657600" algn="l">
              <a:lnSpc>
                <a:spcPct val="90000"/>
              </a:lnSpc>
              <a:spcBef>
                <a:spcPts val="500"/>
              </a:spcBef>
              <a:spcAft>
                <a:spcPts val="0"/>
              </a:spcAft>
              <a:buSzPts val="1400"/>
              <a:buChar char="•"/>
              <a:defRPr/>
            </a:lvl8pPr>
            <a:lvl9pPr indent="-317500" lvl="8" marL="4114800" algn="l">
              <a:lnSpc>
                <a:spcPct val="90000"/>
              </a:lnSpc>
              <a:spcBef>
                <a:spcPts val="500"/>
              </a:spcBef>
              <a:spcAft>
                <a:spcPts val="0"/>
              </a:spcAft>
              <a:buSzPts val="1400"/>
              <a:buChar char="•"/>
              <a:defRPr/>
            </a:lvl9pPr>
          </a:lstStyle>
          <a:p/>
        </p:txBody>
      </p:sp>
      <p:sp>
        <p:nvSpPr>
          <p:cNvPr id="1954" name="Google Shape;1954;p283"/>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5" name="Shape 1955"/>
        <p:cNvGrpSpPr/>
        <p:nvPr/>
      </p:nvGrpSpPr>
      <p:grpSpPr>
        <a:xfrm>
          <a:off x="0" y="0"/>
          <a:ext cx="0" cy="0"/>
          <a:chOff x="0" y="0"/>
          <a:chExt cx="0" cy="0"/>
        </a:xfrm>
      </p:grpSpPr>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6" name="Shape 1956"/>
        <p:cNvGrpSpPr/>
        <p:nvPr/>
      </p:nvGrpSpPr>
      <p:grpSpPr>
        <a:xfrm>
          <a:off x="0" y="0"/>
          <a:ext cx="0" cy="0"/>
          <a:chOff x="0" y="0"/>
          <a:chExt cx="0" cy="0"/>
        </a:xfrm>
      </p:grpSpPr>
      <p:sp>
        <p:nvSpPr>
          <p:cNvPr id="1957" name="Google Shape;1957;p28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58" name="Shape 1958"/>
        <p:cNvGrpSpPr/>
        <p:nvPr/>
      </p:nvGrpSpPr>
      <p:grpSpPr>
        <a:xfrm>
          <a:off x="0" y="0"/>
          <a:ext cx="0" cy="0"/>
          <a:chOff x="0" y="0"/>
          <a:chExt cx="0" cy="0"/>
        </a:xfrm>
      </p:grpSpPr>
      <p:sp>
        <p:nvSpPr>
          <p:cNvPr id="1959" name="Google Shape;1959;p286"/>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0" name="Google Shape;1960;p286"/>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1" name="Google Shape;1961;p286"/>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2" name="Google Shape;1962;p286"/>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
        <p:nvSpPr>
          <p:cNvPr id="1963" name="Google Shape;1963;p286"/>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4" name="Shape 1964"/>
        <p:cNvGrpSpPr/>
        <p:nvPr/>
      </p:nvGrpSpPr>
      <p:grpSpPr>
        <a:xfrm>
          <a:off x="0" y="0"/>
          <a:ext cx="0" cy="0"/>
          <a:chOff x="0" y="0"/>
          <a:chExt cx="0" cy="0"/>
        </a:xfrm>
      </p:grpSpPr>
      <p:sp>
        <p:nvSpPr>
          <p:cNvPr id="1965" name="Google Shape;1965;p287"/>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66" name="Google Shape;1966;p287"/>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967" name="Google Shape;1967;p287"/>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a:lvl1pPr>
            <a:lvl2pPr indent="-317500" lvl="1" marL="914400" algn="l">
              <a:lnSpc>
                <a:spcPct val="100000"/>
              </a:lnSpc>
              <a:spcBef>
                <a:spcPts val="560"/>
              </a:spcBef>
              <a:spcAft>
                <a:spcPts val="0"/>
              </a:spcAft>
              <a:buClr>
                <a:schemeClr val="dk1"/>
              </a:buClr>
              <a:buSzPts val="1400"/>
              <a:buFont typeface="Tahoma"/>
              <a:buChar char="–"/>
              <a:defRPr/>
            </a:lvl2pPr>
            <a:lvl3pPr indent="-317500" lvl="2" marL="1371600" algn="l">
              <a:lnSpc>
                <a:spcPct val="100000"/>
              </a:lnSpc>
              <a:spcBef>
                <a:spcPts val="480"/>
              </a:spcBef>
              <a:spcAft>
                <a:spcPts val="0"/>
              </a:spcAft>
              <a:buClr>
                <a:schemeClr val="hlink"/>
              </a:buClr>
              <a:buSzPts val="1400"/>
              <a:buFont typeface="Tahoma"/>
              <a:buChar char="•"/>
              <a:defRPr/>
            </a:lvl3pPr>
            <a:lvl4pPr indent="-317500" lvl="3" marL="1828800" algn="l">
              <a:lnSpc>
                <a:spcPct val="100000"/>
              </a:lnSpc>
              <a:spcBef>
                <a:spcPts val="400"/>
              </a:spcBef>
              <a:spcAft>
                <a:spcPts val="0"/>
              </a:spcAft>
              <a:buClr>
                <a:schemeClr val="dk1"/>
              </a:buClr>
              <a:buSzPts val="1400"/>
              <a:buFont typeface="Tahoma"/>
              <a:buChar char="–"/>
              <a:defRPr/>
            </a:lvl4pPr>
            <a:lvl5pPr indent="-317500" lvl="4" marL="2286000" algn="l">
              <a:lnSpc>
                <a:spcPct val="100000"/>
              </a:lnSpc>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68" name="Shape 1968"/>
        <p:cNvGrpSpPr/>
        <p:nvPr/>
      </p:nvGrpSpPr>
      <p:grpSpPr>
        <a:xfrm>
          <a:off x="0" y="0"/>
          <a:ext cx="0" cy="0"/>
          <a:chOff x="0" y="0"/>
          <a:chExt cx="0" cy="0"/>
        </a:xfrm>
      </p:grpSpPr>
      <p:sp>
        <p:nvSpPr>
          <p:cNvPr id="1969" name="Google Shape;1969;p288"/>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70" name="Google Shape;1970;p288"/>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ahoma"/>
              <a:buNone/>
              <a:defRPr/>
            </a:lvl1pPr>
            <a:lvl2pPr indent="-228600" lvl="1" marL="914400" algn="l">
              <a:lnSpc>
                <a:spcPct val="100000"/>
              </a:lnSpc>
              <a:spcBef>
                <a:spcPts val="560"/>
              </a:spcBef>
              <a:spcAft>
                <a:spcPts val="0"/>
              </a:spcAft>
              <a:buSzPts val="1400"/>
              <a:buFont typeface="Tahoma"/>
              <a:buNone/>
              <a:defRPr/>
            </a:lvl2pPr>
            <a:lvl3pPr indent="-228600" lvl="2" marL="1371600" algn="l">
              <a:lnSpc>
                <a:spcPct val="100000"/>
              </a:lnSpc>
              <a:spcBef>
                <a:spcPts val="480"/>
              </a:spcBef>
              <a:spcAft>
                <a:spcPts val="0"/>
              </a:spcAft>
              <a:buSzPts val="1400"/>
              <a:buFont typeface="Tahoma"/>
              <a:buNone/>
              <a:defRPr/>
            </a:lvl3pPr>
            <a:lvl4pPr indent="-228600" lvl="3" marL="1828800" algn="l">
              <a:lnSpc>
                <a:spcPct val="100000"/>
              </a:lnSpc>
              <a:spcBef>
                <a:spcPts val="400"/>
              </a:spcBef>
              <a:spcAft>
                <a:spcPts val="0"/>
              </a:spcAft>
              <a:buSzPts val="1400"/>
              <a:buFont typeface="Tahoma"/>
              <a:buNone/>
              <a:defRPr/>
            </a:lvl4pPr>
            <a:lvl5pPr indent="-228600" lvl="4" marL="2286000" algn="l">
              <a:lnSpc>
                <a:spcPct val="100000"/>
              </a:lnSpc>
              <a:spcBef>
                <a:spcPts val="400"/>
              </a:spcBef>
              <a:spcAft>
                <a:spcPts val="0"/>
              </a:spcAft>
              <a:buSzPts val="1400"/>
              <a:buFont typeface="Tahoma"/>
              <a:buNone/>
              <a:defRPr/>
            </a:lvl5pPr>
            <a:lvl6pPr indent="-228600" lvl="5" marL="2743200" algn="l">
              <a:lnSpc>
                <a:spcPct val="90000"/>
              </a:lnSpc>
              <a:spcBef>
                <a:spcPts val="500"/>
              </a:spcBef>
              <a:spcAft>
                <a:spcPts val="0"/>
              </a:spcAft>
              <a:buSzPts val="1400"/>
              <a:buFont typeface="Tahoma"/>
              <a:buNone/>
              <a:defRPr/>
            </a:lvl6pPr>
            <a:lvl7pPr indent="-228600" lvl="6" marL="3200400" algn="l">
              <a:lnSpc>
                <a:spcPct val="90000"/>
              </a:lnSpc>
              <a:spcBef>
                <a:spcPts val="500"/>
              </a:spcBef>
              <a:spcAft>
                <a:spcPts val="0"/>
              </a:spcAft>
              <a:buSzPts val="1400"/>
              <a:buFont typeface="Tahoma"/>
              <a:buNone/>
              <a:defRPr/>
            </a:lvl7pPr>
            <a:lvl8pPr indent="-228600" lvl="7" marL="3657600" algn="l">
              <a:lnSpc>
                <a:spcPct val="90000"/>
              </a:lnSpc>
              <a:spcBef>
                <a:spcPts val="500"/>
              </a:spcBef>
              <a:spcAft>
                <a:spcPts val="0"/>
              </a:spcAft>
              <a:buSzPts val="1400"/>
              <a:buFont typeface="Tahoma"/>
              <a:buNone/>
              <a:defRPr/>
            </a:lvl8pPr>
            <a:lvl9pPr indent="-228600" lvl="8" marL="4114800" algn="l">
              <a:lnSpc>
                <a:spcPct val="90000"/>
              </a:lnSpc>
              <a:spcBef>
                <a:spcPts val="500"/>
              </a:spcBef>
              <a:spcAft>
                <a:spcPts val="0"/>
              </a:spcAft>
              <a:buSzPts val="1400"/>
              <a:buFont typeface="Tahoma"/>
              <a:buNone/>
              <a:defRPr/>
            </a:lvl9pPr>
          </a:lstStyle>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975" name="Shape 1975"/>
        <p:cNvGrpSpPr/>
        <p:nvPr/>
      </p:nvGrpSpPr>
      <p:grpSpPr>
        <a:xfrm>
          <a:off x="0" y="0"/>
          <a:ext cx="0" cy="0"/>
          <a:chOff x="0" y="0"/>
          <a:chExt cx="0" cy="0"/>
        </a:xfrm>
      </p:grpSpPr>
      <p:sp>
        <p:nvSpPr>
          <p:cNvPr id="1976" name="Google Shape;1976;p290"/>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7" name="Google Shape;1977;p290"/>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78" name="Google Shape;1978;p290"/>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700"/>
              </a:spcBef>
              <a:spcAft>
                <a:spcPts val="0"/>
              </a:spcAft>
              <a:buSzPts val="1400"/>
              <a:buFont typeface="Arial"/>
              <a:buNone/>
              <a:defRPr/>
            </a:lvl1pPr>
            <a:lvl2pPr indent="-228600" lvl="1" marL="914400" algn="ctr">
              <a:lnSpc>
                <a:spcPct val="100000"/>
              </a:lnSpc>
              <a:spcBef>
                <a:spcPts val="700"/>
              </a:spcBef>
              <a:spcAft>
                <a:spcPts val="0"/>
              </a:spcAft>
              <a:buSzPts val="1400"/>
              <a:buFont typeface="Arial"/>
              <a:buNone/>
              <a:defRPr/>
            </a:lvl2pPr>
            <a:lvl3pPr indent="-228600" lvl="2" marL="1371600" algn="ctr">
              <a:lnSpc>
                <a:spcPct val="100000"/>
              </a:lnSpc>
              <a:spcBef>
                <a:spcPts val="700"/>
              </a:spcBef>
              <a:spcAft>
                <a:spcPts val="0"/>
              </a:spcAft>
              <a:buSzPts val="1400"/>
              <a:buFont typeface="Arial"/>
              <a:buNone/>
              <a:defRPr/>
            </a:lvl3pPr>
            <a:lvl4pPr indent="-228600" lvl="3" marL="1828800" algn="ctr">
              <a:lnSpc>
                <a:spcPct val="100000"/>
              </a:lnSpc>
              <a:spcBef>
                <a:spcPts val="700"/>
              </a:spcBef>
              <a:spcAft>
                <a:spcPts val="0"/>
              </a:spcAft>
              <a:buSzPts val="1400"/>
              <a:buFont typeface="Arial"/>
              <a:buNone/>
              <a:defRPr/>
            </a:lvl4pPr>
            <a:lvl5pPr indent="-228600" lvl="4" marL="2286000" algn="ctr">
              <a:lnSpc>
                <a:spcPct val="100000"/>
              </a:lnSpc>
              <a:spcBef>
                <a:spcPts val="700"/>
              </a:spcBef>
              <a:spcAft>
                <a:spcPts val="0"/>
              </a:spcAft>
              <a:buSzPts val="1400"/>
              <a:buFont typeface="Arial"/>
              <a:buNone/>
              <a:defRPr/>
            </a:lvl5pPr>
            <a:lvl6pPr indent="-317500" lvl="5" marL="2743200" algn="l">
              <a:lnSpc>
                <a:spcPct val="100000"/>
              </a:lnSpc>
              <a:spcBef>
                <a:spcPts val="700"/>
              </a:spcBef>
              <a:spcAft>
                <a:spcPts val="0"/>
              </a:spcAft>
              <a:buSzPts val="1400"/>
              <a:buChar char="•"/>
              <a:defRPr/>
            </a:lvl6pPr>
            <a:lvl7pPr indent="-317500" lvl="6" marL="3200400" algn="l">
              <a:lnSpc>
                <a:spcPct val="100000"/>
              </a:lnSpc>
              <a:spcBef>
                <a:spcPts val="700"/>
              </a:spcBef>
              <a:spcAft>
                <a:spcPts val="0"/>
              </a:spcAft>
              <a:buSzPts val="1400"/>
              <a:buChar char="•"/>
              <a:defRPr/>
            </a:lvl7pPr>
            <a:lvl8pPr indent="-317500" lvl="7" marL="3657600" algn="l">
              <a:lnSpc>
                <a:spcPct val="100000"/>
              </a:lnSpc>
              <a:spcBef>
                <a:spcPts val="700"/>
              </a:spcBef>
              <a:spcAft>
                <a:spcPts val="0"/>
              </a:spcAft>
              <a:buSzPts val="1400"/>
              <a:buChar char="•"/>
              <a:defRPr/>
            </a:lvl8pPr>
            <a:lvl9pPr indent="-317500" lvl="8" marL="4114800" algn="l">
              <a:lnSpc>
                <a:spcPct val="100000"/>
              </a:lnSpc>
              <a:spcBef>
                <a:spcPts val="700"/>
              </a:spcBef>
              <a:spcAft>
                <a:spcPts val="0"/>
              </a:spcAft>
              <a:buSzPts val="1400"/>
              <a:buChar char="•"/>
              <a:defRPr/>
            </a:lvl9pPr>
          </a:lstStyle>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979" name="Shape 1979"/>
        <p:cNvGrpSpPr/>
        <p:nvPr/>
      </p:nvGrpSpPr>
      <p:grpSpPr>
        <a:xfrm>
          <a:off x="0" y="0"/>
          <a:ext cx="0" cy="0"/>
          <a:chOff x="0" y="0"/>
          <a:chExt cx="0" cy="0"/>
        </a:xfrm>
      </p:grpSpPr>
      <p:sp>
        <p:nvSpPr>
          <p:cNvPr id="1980" name="Google Shape;1980;p291"/>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81" name="Google Shape;1981;p291"/>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1982" name="Google Shape;1982;p291"/>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700"/>
              </a:spcBef>
              <a:spcAft>
                <a:spcPts val="0"/>
              </a:spcAft>
              <a:buSzPts val="1400"/>
              <a:buFont typeface="Arial"/>
              <a:buChar char="»"/>
              <a:defRPr/>
            </a:lvl1pPr>
            <a:lvl2pPr indent="-317500" lvl="1" marL="914400" algn="l">
              <a:lnSpc>
                <a:spcPct val="100000"/>
              </a:lnSpc>
              <a:spcBef>
                <a:spcPts val="700"/>
              </a:spcBef>
              <a:spcAft>
                <a:spcPts val="0"/>
              </a:spcAft>
              <a:buSzPts val="1400"/>
              <a:buFont typeface="Arial"/>
              <a:buChar char="–"/>
              <a:defRPr/>
            </a:lvl2pPr>
            <a:lvl3pPr indent="-317500" lvl="2" marL="1371600" algn="l">
              <a:lnSpc>
                <a:spcPct val="100000"/>
              </a:lnSpc>
              <a:spcBef>
                <a:spcPts val="700"/>
              </a:spcBef>
              <a:spcAft>
                <a:spcPts val="0"/>
              </a:spcAft>
              <a:buSzPts val="1400"/>
              <a:buFont typeface="Arial"/>
              <a:buChar char="•"/>
              <a:defRPr/>
            </a:lvl3pPr>
            <a:lvl4pPr indent="-317500" lvl="3" marL="1828800" algn="l">
              <a:lnSpc>
                <a:spcPct val="100000"/>
              </a:lnSpc>
              <a:spcBef>
                <a:spcPts val="700"/>
              </a:spcBef>
              <a:spcAft>
                <a:spcPts val="0"/>
              </a:spcAft>
              <a:buSzPts val="1400"/>
              <a:buFont typeface="Arial"/>
              <a:buChar char="–"/>
              <a:defRPr/>
            </a:lvl4pPr>
            <a:lvl5pPr indent="-317500" lvl="4" marL="2286000" algn="l">
              <a:lnSpc>
                <a:spcPct val="100000"/>
              </a:lnSpc>
              <a:spcBef>
                <a:spcPts val="700"/>
              </a:spcBef>
              <a:spcAft>
                <a:spcPts val="0"/>
              </a:spcAft>
              <a:buSzPts val="1400"/>
              <a:buFont typeface="Arial"/>
              <a:buChar char="»"/>
              <a:defRPr/>
            </a:lvl5pPr>
            <a:lvl6pPr indent="-317500" lvl="5" marL="2743200" algn="l">
              <a:lnSpc>
                <a:spcPct val="100000"/>
              </a:lnSpc>
              <a:spcBef>
                <a:spcPts val="700"/>
              </a:spcBef>
              <a:spcAft>
                <a:spcPts val="0"/>
              </a:spcAft>
              <a:buSzPts val="1400"/>
              <a:buFont typeface="Arial"/>
              <a:buChar char="•"/>
              <a:defRPr/>
            </a:lvl6pPr>
            <a:lvl7pPr indent="-317500" lvl="6" marL="3200400" algn="l">
              <a:lnSpc>
                <a:spcPct val="100000"/>
              </a:lnSpc>
              <a:spcBef>
                <a:spcPts val="700"/>
              </a:spcBef>
              <a:spcAft>
                <a:spcPts val="0"/>
              </a:spcAft>
              <a:buSzPts val="1400"/>
              <a:buFont typeface="Arial"/>
              <a:buChar char="•"/>
              <a:defRPr/>
            </a:lvl7pPr>
            <a:lvl8pPr indent="-317500" lvl="7" marL="3657600" algn="l">
              <a:lnSpc>
                <a:spcPct val="100000"/>
              </a:lnSpc>
              <a:spcBef>
                <a:spcPts val="700"/>
              </a:spcBef>
              <a:spcAft>
                <a:spcPts val="0"/>
              </a:spcAft>
              <a:buSzPts val="1400"/>
              <a:buFont typeface="Arial"/>
              <a:buChar char="•"/>
              <a:defRPr/>
            </a:lvl8pPr>
            <a:lvl9pPr indent="-317500" lvl="8" marL="4114800" algn="l">
              <a:lnSpc>
                <a:spcPct val="100000"/>
              </a:lnSpc>
              <a:spcBef>
                <a:spcPts val="700"/>
              </a:spcBef>
              <a:spcAft>
                <a:spcPts val="0"/>
              </a:spcAft>
              <a:buSzPts val="1400"/>
              <a:buFont typeface="Arial"/>
              <a:buChar char="•"/>
              <a:defRPr/>
            </a:lvl9pPr>
          </a:lstStyle>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994" name="Shape 1994"/>
        <p:cNvGrpSpPr/>
        <p:nvPr/>
      </p:nvGrpSpPr>
      <p:grpSpPr>
        <a:xfrm>
          <a:off x="0" y="0"/>
          <a:ext cx="0" cy="0"/>
          <a:chOff x="0" y="0"/>
          <a:chExt cx="0" cy="0"/>
        </a:xfrm>
      </p:grpSpPr>
      <p:sp>
        <p:nvSpPr>
          <p:cNvPr id="1995" name="Google Shape;1995;p293"/>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996" name="Google Shape;1996;p293"/>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1997" name="Google Shape;1997;p29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8" name="Google Shape;1998;p29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999" name="Google Shape;1999;p29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82" name="Shape 182"/>
        <p:cNvGrpSpPr/>
        <p:nvPr/>
      </p:nvGrpSpPr>
      <p:grpSpPr>
        <a:xfrm>
          <a:off x="0" y="0"/>
          <a:ext cx="0" cy="0"/>
          <a:chOff x="0" y="0"/>
          <a:chExt cx="0" cy="0"/>
        </a:xfrm>
      </p:grpSpPr>
      <p:sp>
        <p:nvSpPr>
          <p:cNvPr id="183" name="Google Shape;183;p2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4" name="Google Shape;184;p29"/>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5" name="Google Shape;185;p29"/>
          <p:cNvSpPr/>
          <p:nvPr>
            <p:ph idx="3" type="pic"/>
          </p:nvPr>
        </p:nvSpPr>
        <p:spPr>
          <a:xfrm>
            <a:off x="457200" y="771017"/>
            <a:ext cx="2650200" cy="1933800"/>
          </a:xfrm>
          <a:prstGeom prst="rect">
            <a:avLst/>
          </a:prstGeom>
          <a:noFill/>
          <a:ln>
            <a:noFill/>
          </a:ln>
        </p:spPr>
      </p:sp>
      <p:sp>
        <p:nvSpPr>
          <p:cNvPr id="186" name="Google Shape;186;p29"/>
          <p:cNvSpPr/>
          <p:nvPr>
            <p:ph idx="4" type="pic"/>
          </p:nvPr>
        </p:nvSpPr>
        <p:spPr>
          <a:xfrm>
            <a:off x="455613" y="2775571"/>
            <a:ext cx="2650200" cy="1933800"/>
          </a:xfrm>
          <a:prstGeom prst="rect">
            <a:avLst/>
          </a:prstGeom>
          <a:noFill/>
          <a:ln>
            <a:noFill/>
          </a:ln>
        </p:spPr>
      </p:sp>
      <p:sp>
        <p:nvSpPr>
          <p:cNvPr id="187" name="Google Shape;187;p29"/>
          <p:cNvSpPr/>
          <p:nvPr>
            <p:ph idx="5" type="pic"/>
          </p:nvPr>
        </p:nvSpPr>
        <p:spPr>
          <a:xfrm>
            <a:off x="3250005" y="771499"/>
            <a:ext cx="2650200" cy="1933800"/>
          </a:xfrm>
          <a:prstGeom prst="rect">
            <a:avLst/>
          </a:prstGeom>
          <a:noFill/>
          <a:ln>
            <a:noFill/>
          </a:ln>
        </p:spPr>
      </p:sp>
      <p:sp>
        <p:nvSpPr>
          <p:cNvPr id="188" name="Google Shape;188;p29"/>
          <p:cNvSpPr/>
          <p:nvPr>
            <p:ph idx="6" type="pic"/>
          </p:nvPr>
        </p:nvSpPr>
        <p:spPr>
          <a:xfrm>
            <a:off x="3250005" y="2776053"/>
            <a:ext cx="2650200" cy="1933800"/>
          </a:xfrm>
          <a:prstGeom prst="rect">
            <a:avLst/>
          </a:prstGeom>
          <a:noFill/>
          <a:ln>
            <a:noFill/>
          </a:ln>
        </p:spPr>
      </p:sp>
      <p:sp>
        <p:nvSpPr>
          <p:cNvPr id="189" name="Google Shape;189;p29"/>
          <p:cNvSpPr/>
          <p:nvPr>
            <p:ph idx="7" type="pic"/>
          </p:nvPr>
        </p:nvSpPr>
        <p:spPr>
          <a:xfrm>
            <a:off x="6036628" y="771525"/>
            <a:ext cx="2650200" cy="1933800"/>
          </a:xfrm>
          <a:prstGeom prst="rect">
            <a:avLst/>
          </a:prstGeom>
          <a:noFill/>
          <a:ln>
            <a:noFill/>
          </a:ln>
        </p:spPr>
      </p:sp>
      <p:sp>
        <p:nvSpPr>
          <p:cNvPr id="190" name="Google Shape;190;p29"/>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2000" name="Shape 2000"/>
        <p:cNvGrpSpPr/>
        <p:nvPr/>
      </p:nvGrpSpPr>
      <p:grpSpPr>
        <a:xfrm>
          <a:off x="0" y="0"/>
          <a:ext cx="0" cy="0"/>
          <a:chOff x="0" y="0"/>
          <a:chExt cx="0" cy="0"/>
        </a:xfrm>
      </p:grpSpPr>
      <p:sp>
        <p:nvSpPr>
          <p:cNvPr id="2001" name="Google Shape;2001;p294"/>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lvl="0" marR="0" algn="r">
              <a:lnSpc>
                <a:spcPct val="100000"/>
              </a:lnSpc>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002" name="Google Shape;2002;p294"/>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lvl="0" marR="45720" algn="r">
              <a:lnSpc>
                <a:spcPct val="100000"/>
              </a:lnSpc>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lvl="1" marR="0" algn="ctr">
              <a:lnSpc>
                <a:spcPct val="100000"/>
              </a:lnSpc>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lvl="2" marR="0" algn="ctr">
              <a:lnSpc>
                <a:spcPct val="100000"/>
              </a:lnSpc>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lvl="3" marR="0" algn="ctr">
              <a:lnSpc>
                <a:spcPct val="100000"/>
              </a:lnSpc>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lvl="4" marR="0" algn="ctr">
              <a:lnSpc>
                <a:spcPct val="100000"/>
              </a:lnSpc>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lvl="5" marR="0" algn="ctr">
              <a:lnSpc>
                <a:spcPct val="100000"/>
              </a:lnSpc>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lvl="6" marR="0" algn="ctr">
              <a:lnSpc>
                <a:spcPct val="100000"/>
              </a:lnSpc>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lvl="7" marR="0" algn="ctr">
              <a:lnSpc>
                <a:spcPct val="100000"/>
              </a:lnSpc>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lvl="8" marR="0" algn="ctr">
              <a:lnSpc>
                <a:spcPct val="100000"/>
              </a:lnSpc>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2003" name="Google Shape;2003;p29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4" name="Google Shape;2004;p29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05" name="Google Shape;2005;p29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2006" name="Shape 2006"/>
        <p:cNvGrpSpPr/>
        <p:nvPr/>
      </p:nvGrpSpPr>
      <p:grpSpPr>
        <a:xfrm>
          <a:off x="0" y="0"/>
          <a:ext cx="0" cy="0"/>
          <a:chOff x="0" y="0"/>
          <a:chExt cx="0" cy="0"/>
        </a:xfrm>
      </p:grpSpPr>
      <p:sp>
        <p:nvSpPr>
          <p:cNvPr id="2007" name="Google Shape;2007;p295"/>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4EEC5"/>
              </a:buClr>
              <a:buSzPts val="1400"/>
              <a:buNone/>
              <a:defRPr b="1" sz="5600" cap="none">
                <a:solidFill>
                  <a:srgbClr val="54EEC5"/>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08" name="Google Shape;2008;p295"/>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Clr>
                <a:schemeClr val="lt1"/>
              </a:buClr>
              <a:buSzPts val="1400"/>
              <a:buNone/>
              <a:defRPr sz="2200">
                <a:solidFill>
                  <a:schemeClr val="lt1"/>
                </a:solidFill>
              </a:defRPr>
            </a:lvl1pPr>
            <a:lvl2pPr indent="-228600" lvl="1" marL="914400" algn="l">
              <a:lnSpc>
                <a:spcPct val="100000"/>
              </a:lnSpc>
              <a:spcBef>
                <a:spcPts val="0"/>
              </a:spcBef>
              <a:spcAft>
                <a:spcPts val="0"/>
              </a:spcAft>
              <a:buClr>
                <a:schemeClr val="lt1"/>
              </a:buClr>
              <a:buSzPts val="1400"/>
              <a:buNone/>
              <a:defRPr sz="1800">
                <a:solidFill>
                  <a:schemeClr val="lt1"/>
                </a:solidFill>
              </a:defRPr>
            </a:lvl2pPr>
            <a:lvl3pPr indent="-228600" lvl="2" marL="1371600" algn="l">
              <a:lnSpc>
                <a:spcPct val="100000"/>
              </a:lnSpc>
              <a:spcBef>
                <a:spcPts val="0"/>
              </a:spcBef>
              <a:spcAft>
                <a:spcPts val="0"/>
              </a:spcAft>
              <a:buClr>
                <a:schemeClr val="lt1"/>
              </a:buClr>
              <a:buSzPts val="1400"/>
              <a:buNone/>
              <a:defRPr sz="1600">
                <a:solidFill>
                  <a:schemeClr val="lt1"/>
                </a:solidFill>
              </a:defRPr>
            </a:lvl3pPr>
            <a:lvl4pPr indent="-228600" lvl="3" marL="1828800" algn="l">
              <a:lnSpc>
                <a:spcPct val="100000"/>
              </a:lnSpc>
              <a:spcBef>
                <a:spcPts val="0"/>
              </a:spcBef>
              <a:spcAft>
                <a:spcPts val="0"/>
              </a:spcAft>
              <a:buClr>
                <a:schemeClr val="lt1"/>
              </a:buClr>
              <a:buSzPts val="1400"/>
              <a:buNone/>
              <a:defRPr sz="1400">
                <a:solidFill>
                  <a:schemeClr val="lt1"/>
                </a:solidFill>
              </a:defRPr>
            </a:lvl4pPr>
            <a:lvl5pPr indent="-228600" lvl="4" marL="2286000" algn="l">
              <a:lnSpc>
                <a:spcPct val="100000"/>
              </a:lnSpc>
              <a:spcBef>
                <a:spcPts val="0"/>
              </a:spcBef>
              <a:spcAft>
                <a:spcPts val="0"/>
              </a:spcAft>
              <a:buClr>
                <a:schemeClr val="lt1"/>
              </a:buClr>
              <a:buSzPts val="1400"/>
              <a:buNone/>
              <a:defRPr sz="1400">
                <a:solidFill>
                  <a:schemeClr val="lt1"/>
                </a:solidFill>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09" name="Google Shape;2009;p29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0" name="Google Shape;2010;p29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2011" name="Google Shape;2011;p29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D2EBEE"/>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lt1"/>
              </a:solidFill>
            </a:endParaRPr>
          </a:p>
          <a:p>
            <a:pPr indent="-88900" lvl="2" marL="914400" rtl="0" algn="l">
              <a:spcBef>
                <a:spcPts val="0"/>
              </a:spcBef>
              <a:spcAft>
                <a:spcPts val="0"/>
              </a:spcAft>
              <a:buClr>
                <a:srgbClr val="000000"/>
              </a:buClr>
              <a:buSzPts val="1400"/>
              <a:buFont typeface="Arial"/>
              <a:buChar char="■"/>
            </a:pPr>
            <a:r>
              <a:t/>
            </a:r>
            <a:endParaRPr sz="1800">
              <a:solidFill>
                <a:schemeClr val="lt1"/>
              </a:solidFill>
            </a:endParaRPr>
          </a:p>
          <a:p>
            <a:pPr indent="-88900" lvl="3" marL="1371600" rtl="0" algn="l">
              <a:spcBef>
                <a:spcPts val="0"/>
              </a:spcBef>
              <a:spcAft>
                <a:spcPts val="0"/>
              </a:spcAft>
              <a:buClr>
                <a:srgbClr val="000000"/>
              </a:buClr>
              <a:buSzPts val="1400"/>
              <a:buFont typeface="Arial"/>
              <a:buChar char="●"/>
            </a:pPr>
            <a:r>
              <a:t/>
            </a:r>
            <a:endParaRPr sz="1800">
              <a:solidFill>
                <a:schemeClr val="lt1"/>
              </a:solidFill>
            </a:endParaRPr>
          </a:p>
          <a:p>
            <a:pPr indent="-88900" lvl="4" marL="1828800" rtl="0" algn="l">
              <a:spcBef>
                <a:spcPts val="0"/>
              </a:spcBef>
              <a:spcAft>
                <a:spcPts val="0"/>
              </a:spcAft>
              <a:buClr>
                <a:srgbClr val="000000"/>
              </a:buClr>
              <a:buSzPts val="1400"/>
              <a:buFont typeface="Arial"/>
              <a:buChar char="○"/>
            </a:pPr>
            <a:r>
              <a:t/>
            </a:r>
            <a:endParaRPr sz="1800">
              <a:solidFill>
                <a:schemeClr val="lt1"/>
              </a:solidFill>
            </a:endParaRPr>
          </a:p>
          <a:p>
            <a:pPr indent="-88900" lvl="5" marL="2286000" rtl="0" algn="l">
              <a:spcBef>
                <a:spcPts val="0"/>
              </a:spcBef>
              <a:spcAft>
                <a:spcPts val="0"/>
              </a:spcAft>
              <a:buClr>
                <a:srgbClr val="000000"/>
              </a:buClr>
              <a:buSzPts val="1400"/>
              <a:buFont typeface="Arial"/>
              <a:buChar char="■"/>
            </a:pPr>
            <a:r>
              <a:t/>
            </a:r>
            <a:endParaRPr sz="1800">
              <a:solidFill>
                <a:schemeClr val="lt1"/>
              </a:solidFill>
            </a:endParaRPr>
          </a:p>
          <a:p>
            <a:pPr indent="-88900" lvl="6" marL="2743200" rtl="0" algn="l">
              <a:spcBef>
                <a:spcPts val="0"/>
              </a:spcBef>
              <a:spcAft>
                <a:spcPts val="0"/>
              </a:spcAft>
              <a:buClr>
                <a:srgbClr val="000000"/>
              </a:buClr>
              <a:buSzPts val="1400"/>
              <a:buFont typeface="Arial"/>
              <a:buChar char="●"/>
            </a:pPr>
            <a:r>
              <a:t/>
            </a:r>
            <a:endParaRPr sz="1800">
              <a:solidFill>
                <a:schemeClr val="lt1"/>
              </a:solidFill>
            </a:endParaRPr>
          </a:p>
          <a:p>
            <a:pPr indent="-88900" lvl="7" marL="3200400" rtl="0" algn="l">
              <a:spcBef>
                <a:spcPts val="0"/>
              </a:spcBef>
              <a:spcAft>
                <a:spcPts val="0"/>
              </a:spcAft>
              <a:buClr>
                <a:srgbClr val="000000"/>
              </a:buClr>
              <a:buSzPts val="1400"/>
              <a:buFont typeface="Arial"/>
              <a:buChar char="○"/>
            </a:pPr>
            <a:r>
              <a:t/>
            </a:r>
            <a:endParaRPr sz="1800">
              <a:solidFill>
                <a:schemeClr val="lt1"/>
              </a:solidFill>
            </a:endParaRPr>
          </a:p>
          <a:p>
            <a:pPr indent="-88900" lvl="8" marL="3657600" rtl="0" algn="l">
              <a:spcBef>
                <a:spcPts val="0"/>
              </a:spcBef>
              <a:spcAft>
                <a:spcPts val="0"/>
              </a:spcAft>
              <a:buClr>
                <a:srgbClr val="000000"/>
              </a:buClr>
              <a:buSzPts val="1400"/>
              <a:buFont typeface="Arial"/>
              <a:buChar char="■"/>
            </a:pPr>
            <a:r>
              <a:t/>
            </a:r>
            <a:endParaRPr sz="1800">
              <a:solidFill>
                <a:schemeClr val="lt1"/>
              </a:solidFill>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2012" name="Shape 2012"/>
        <p:cNvGrpSpPr/>
        <p:nvPr/>
      </p:nvGrpSpPr>
      <p:grpSpPr>
        <a:xfrm>
          <a:off x="0" y="0"/>
          <a:ext cx="0" cy="0"/>
          <a:chOff x="0" y="0"/>
          <a:chExt cx="0" cy="0"/>
        </a:xfrm>
      </p:grpSpPr>
      <p:sp>
        <p:nvSpPr>
          <p:cNvPr id="2013" name="Google Shape;2013;p296"/>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14" name="Google Shape;2014;p296"/>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5" name="Google Shape;2015;p296"/>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600"/>
            </a:lvl1pPr>
            <a:lvl2pPr indent="-317500" lvl="1" marL="914400" algn="l">
              <a:lnSpc>
                <a:spcPct val="100000"/>
              </a:lnSpc>
              <a:spcBef>
                <a:spcPts val="0"/>
              </a:spcBef>
              <a:spcAft>
                <a:spcPts val="0"/>
              </a:spcAft>
              <a:buSzPts val="1400"/>
              <a:buChar char="●"/>
              <a:defRPr sz="2400"/>
            </a:lvl2pPr>
            <a:lvl3pPr indent="-317500" lvl="2" marL="1371600" algn="l">
              <a:lnSpc>
                <a:spcPct val="100000"/>
              </a:lnSpc>
              <a:spcBef>
                <a:spcPts val="0"/>
              </a:spcBef>
              <a:spcAft>
                <a:spcPts val="0"/>
              </a:spcAft>
              <a:buSzPts val="1400"/>
              <a:buChar char="●"/>
              <a:defRPr sz="2000"/>
            </a:lvl3pPr>
            <a:lvl4pPr indent="-317500" lvl="3" marL="1828800" algn="l">
              <a:lnSpc>
                <a:spcPct val="100000"/>
              </a:lnSpc>
              <a:spcBef>
                <a:spcPts val="0"/>
              </a:spcBef>
              <a:spcAft>
                <a:spcPts val="0"/>
              </a:spcAft>
              <a:buSzPts val="1400"/>
              <a:buChar char="●"/>
              <a:defRPr sz="18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16" name="Google Shape;2016;p29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7" name="Google Shape;2017;p29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18" name="Google Shape;2018;p29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2019" name="Shape 2019"/>
        <p:cNvGrpSpPr/>
        <p:nvPr/>
      </p:nvGrpSpPr>
      <p:grpSpPr>
        <a:xfrm>
          <a:off x="0" y="0"/>
          <a:ext cx="0" cy="0"/>
          <a:chOff x="0" y="0"/>
          <a:chExt cx="0" cy="0"/>
        </a:xfrm>
      </p:grpSpPr>
      <p:sp>
        <p:nvSpPr>
          <p:cNvPr id="2020" name="Google Shape;2020;p297"/>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21" name="Google Shape;2021;p297"/>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2" name="Google Shape;2022;p297"/>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520"/>
              </a:spcBef>
              <a:spcAft>
                <a:spcPts val="0"/>
              </a:spcAft>
              <a:buClr>
                <a:schemeClr val="dk2"/>
              </a:buClr>
              <a:buSzPts val="1400"/>
              <a:buNone/>
              <a:defRPr b="1" sz="2400" cap="none">
                <a:solidFill>
                  <a:schemeClr val="dk2"/>
                </a:solidFill>
              </a:defRPr>
            </a:lvl1pPr>
            <a:lvl2pPr indent="-228600" lvl="1" marL="914400" algn="l">
              <a:lnSpc>
                <a:spcPct val="100000"/>
              </a:lnSpc>
              <a:spcBef>
                <a:spcPts val="0"/>
              </a:spcBef>
              <a:spcAft>
                <a:spcPts val="0"/>
              </a:spcAft>
              <a:buSzPts val="1400"/>
              <a:buNone/>
              <a:defRPr b="1" sz="2000"/>
            </a:lvl2pPr>
            <a:lvl3pPr indent="-228600" lvl="2" marL="1371600" algn="l">
              <a:lnSpc>
                <a:spcPct val="100000"/>
              </a:lnSpc>
              <a:spcBef>
                <a:spcPts val="0"/>
              </a:spcBef>
              <a:spcAft>
                <a:spcPts val="0"/>
              </a:spcAft>
              <a:buSzPts val="1400"/>
              <a:buNone/>
              <a:defRPr b="1" sz="1800"/>
            </a:lvl3pPr>
            <a:lvl4pPr indent="-228600" lvl="3" marL="1828800" algn="l">
              <a:lnSpc>
                <a:spcPct val="100000"/>
              </a:lnSpc>
              <a:spcBef>
                <a:spcPts val="0"/>
              </a:spcBef>
              <a:spcAft>
                <a:spcPts val="0"/>
              </a:spcAft>
              <a:buSzPts val="1400"/>
              <a:buNone/>
              <a:defRPr b="1" sz="1600"/>
            </a:lvl4pPr>
            <a:lvl5pPr indent="-228600" lvl="4" marL="2286000" algn="l">
              <a:lnSpc>
                <a:spcPct val="100000"/>
              </a:lnSpc>
              <a:spcBef>
                <a:spcPts val="0"/>
              </a:spcBef>
              <a:spcAft>
                <a:spcPts val="0"/>
              </a:spcAft>
              <a:buSzPts val="1400"/>
              <a:buNone/>
              <a:defRPr b="1"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3" name="Google Shape;2023;p297"/>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4" name="Google Shape;2024;p297"/>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200"/>
            </a:lvl1pPr>
            <a:lvl2pPr indent="-317500" lvl="1" marL="914400" algn="l">
              <a:lnSpc>
                <a:spcPct val="100000"/>
              </a:lnSpc>
              <a:spcBef>
                <a:spcPts val="0"/>
              </a:spcBef>
              <a:spcAft>
                <a:spcPts val="0"/>
              </a:spcAft>
              <a:buSzPts val="1400"/>
              <a:buChar char="●"/>
              <a:defRPr sz="2000"/>
            </a:lvl2pPr>
            <a:lvl3pPr indent="-317500" lvl="2" marL="1371600" algn="l">
              <a:lnSpc>
                <a:spcPct val="100000"/>
              </a:lnSpc>
              <a:spcBef>
                <a:spcPts val="0"/>
              </a:spcBef>
              <a:spcAft>
                <a:spcPts val="0"/>
              </a:spcAft>
              <a:buSzPts val="1400"/>
              <a:buChar char="●"/>
              <a:defRPr sz="1800"/>
            </a:lvl3pPr>
            <a:lvl4pPr indent="-317500" lvl="3" marL="1828800" algn="l">
              <a:lnSpc>
                <a:spcPct val="100000"/>
              </a:lnSpc>
              <a:spcBef>
                <a:spcPts val="0"/>
              </a:spcBef>
              <a:spcAft>
                <a:spcPts val="0"/>
              </a:spcAft>
              <a:buSzPts val="1400"/>
              <a:buChar char="●"/>
              <a:defRPr sz="1600"/>
            </a:lvl4pPr>
            <a:lvl5pPr indent="-317500" lvl="4" marL="2286000" algn="l">
              <a:lnSpc>
                <a:spcPct val="100000"/>
              </a:lnSpc>
              <a:spcBef>
                <a:spcPts val="0"/>
              </a:spcBef>
              <a:spcAft>
                <a:spcPts val="0"/>
              </a:spcAft>
              <a:buSzPts val="1400"/>
              <a:buChar char="●"/>
              <a:defRPr sz="16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25" name="Google Shape;2025;p29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6" name="Google Shape;2026;p29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27" name="Google Shape;2027;p29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8" name="Shape 2028"/>
        <p:cNvGrpSpPr/>
        <p:nvPr/>
      </p:nvGrpSpPr>
      <p:grpSpPr>
        <a:xfrm>
          <a:off x="0" y="0"/>
          <a:ext cx="0" cy="0"/>
          <a:chOff x="0" y="0"/>
          <a:chExt cx="0" cy="0"/>
        </a:xfrm>
      </p:grpSpPr>
      <p:sp>
        <p:nvSpPr>
          <p:cNvPr id="2029" name="Google Shape;2029;p298"/>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0" name="Google Shape;2030;p29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1" name="Google Shape;2031;p29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2" name="Google Shape;2032;p29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33" name="Shape 2033"/>
        <p:cNvGrpSpPr/>
        <p:nvPr/>
      </p:nvGrpSpPr>
      <p:grpSpPr>
        <a:xfrm>
          <a:off x="0" y="0"/>
          <a:ext cx="0" cy="0"/>
          <a:chOff x="0" y="0"/>
          <a:chExt cx="0" cy="0"/>
        </a:xfrm>
      </p:grpSpPr>
      <p:sp>
        <p:nvSpPr>
          <p:cNvPr id="2034" name="Google Shape;2034;p29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5" name="Google Shape;2035;p29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36" name="Google Shape;2036;p299"/>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2037" name="Shape 2037"/>
        <p:cNvGrpSpPr/>
        <p:nvPr/>
      </p:nvGrpSpPr>
      <p:grpSpPr>
        <a:xfrm>
          <a:off x="0" y="0"/>
          <a:ext cx="0" cy="0"/>
          <a:chOff x="0" y="0"/>
          <a:chExt cx="0" cy="0"/>
        </a:xfrm>
      </p:grpSpPr>
      <p:sp>
        <p:nvSpPr>
          <p:cNvPr id="2038" name="Google Shape;2038;p300"/>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26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39" name="Google Shape;2039;p300"/>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520"/>
              </a:spcBef>
              <a:spcAft>
                <a:spcPts val="0"/>
              </a:spcAft>
              <a:buSzPts val="1400"/>
              <a:buNone/>
              <a:defRPr sz="1400"/>
            </a:lvl1pPr>
            <a:lvl2pPr indent="-228600" lvl="1" marL="914400" algn="l">
              <a:lnSpc>
                <a:spcPct val="100000"/>
              </a:lnSpc>
              <a:spcBef>
                <a:spcPts val="0"/>
              </a:spcBef>
              <a:spcAft>
                <a:spcPts val="0"/>
              </a:spcAft>
              <a:buSzPts val="1400"/>
              <a:buNone/>
              <a:defRPr sz="1200"/>
            </a:lvl2pPr>
            <a:lvl3pPr indent="-228600" lvl="2" marL="1371600" algn="l">
              <a:lnSpc>
                <a:spcPct val="100000"/>
              </a:lnSpc>
              <a:spcBef>
                <a:spcPts val="0"/>
              </a:spcBef>
              <a:spcAft>
                <a:spcPts val="0"/>
              </a:spcAft>
              <a:buSzPts val="1400"/>
              <a:buNone/>
              <a:defRPr sz="1000"/>
            </a:lvl3pPr>
            <a:lvl4pPr indent="-228600" lvl="3" marL="1828800" algn="l">
              <a:lnSpc>
                <a:spcPct val="100000"/>
              </a:lnSpc>
              <a:spcBef>
                <a:spcPts val="0"/>
              </a:spcBef>
              <a:spcAft>
                <a:spcPts val="0"/>
              </a:spcAft>
              <a:buSzPts val="1400"/>
              <a:buNone/>
              <a:defRPr sz="900"/>
            </a:lvl4pPr>
            <a:lvl5pPr indent="-228600" lvl="4" marL="2286000" algn="l">
              <a:lnSpc>
                <a:spcPct val="100000"/>
              </a:lnSpc>
              <a:spcBef>
                <a:spcPts val="0"/>
              </a:spcBef>
              <a:spcAft>
                <a:spcPts val="0"/>
              </a:spcAft>
              <a:buSzPts val="1400"/>
              <a:buNone/>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0" name="Google Shape;2040;p300"/>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SzPts val="1400"/>
              <a:buChar char="●"/>
              <a:defRPr sz="2800"/>
            </a:lvl1pPr>
            <a:lvl2pPr indent="-317500" lvl="1" marL="914400" algn="l">
              <a:lnSpc>
                <a:spcPct val="100000"/>
              </a:lnSpc>
              <a:spcBef>
                <a:spcPts val="0"/>
              </a:spcBef>
              <a:spcAft>
                <a:spcPts val="0"/>
              </a:spcAft>
              <a:buSzPts val="1400"/>
              <a:buChar char="●"/>
              <a:defRPr sz="2600"/>
            </a:lvl2pPr>
            <a:lvl3pPr indent="-317500" lvl="2" marL="1371600" algn="l">
              <a:lnSpc>
                <a:spcPct val="100000"/>
              </a:lnSpc>
              <a:spcBef>
                <a:spcPts val="0"/>
              </a:spcBef>
              <a:spcAft>
                <a:spcPts val="0"/>
              </a:spcAft>
              <a:buSzPts val="1400"/>
              <a:buChar char="●"/>
              <a:defRPr sz="2400"/>
            </a:lvl3pPr>
            <a:lvl4pPr indent="-317500" lvl="3" marL="1828800" algn="l">
              <a:lnSpc>
                <a:spcPct val="100000"/>
              </a:lnSpc>
              <a:spcBef>
                <a:spcPts val="0"/>
              </a:spcBef>
              <a:spcAft>
                <a:spcPts val="0"/>
              </a:spcAft>
              <a:buSzPts val="1400"/>
              <a:buChar char="●"/>
              <a:defRPr sz="2000"/>
            </a:lvl4pPr>
            <a:lvl5pPr indent="-317500" lvl="4" marL="2286000" algn="l">
              <a:lnSpc>
                <a:spcPct val="100000"/>
              </a:lnSpc>
              <a:spcBef>
                <a:spcPts val="0"/>
              </a:spcBef>
              <a:spcAft>
                <a:spcPts val="0"/>
              </a:spcAft>
              <a:buSzPts val="1400"/>
              <a:buChar char="●"/>
              <a:defRPr sz="18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1" name="Google Shape;2041;p30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2" name="Google Shape;2042;p30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43" name="Google Shape;2043;p30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2044" name="Shape 2044"/>
        <p:cNvGrpSpPr/>
        <p:nvPr/>
      </p:nvGrpSpPr>
      <p:grpSpPr>
        <a:xfrm>
          <a:off x="0" y="0"/>
          <a:ext cx="0" cy="0"/>
          <a:chOff x="0" y="0"/>
          <a:chExt cx="0" cy="0"/>
        </a:xfrm>
      </p:grpSpPr>
      <p:sp>
        <p:nvSpPr>
          <p:cNvPr id="2045" name="Google Shape;2045;p301"/>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01"/>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01"/>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1" sz="2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48" name="Google Shape;2048;p301"/>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250"/>
              </a:spcBef>
              <a:spcAft>
                <a:spcPts val="0"/>
              </a:spcAft>
              <a:buSzPts val="1400"/>
              <a:buNone/>
              <a:defRPr sz="1300"/>
            </a:lvl1pPr>
            <a:lvl2pPr indent="-317500" lvl="1" marL="914400" algn="l">
              <a:lnSpc>
                <a:spcPct val="100000"/>
              </a:lnSpc>
              <a:spcBef>
                <a:spcPts val="0"/>
              </a:spcBef>
              <a:spcAft>
                <a:spcPts val="0"/>
              </a:spcAft>
              <a:buSzPts val="1400"/>
              <a:buChar char="●"/>
              <a:defRPr sz="1200"/>
            </a:lvl2pPr>
            <a:lvl3pPr indent="-317500" lvl="2" marL="1371600" algn="l">
              <a:lnSpc>
                <a:spcPct val="100000"/>
              </a:lnSpc>
              <a:spcBef>
                <a:spcPts val="0"/>
              </a:spcBef>
              <a:spcAft>
                <a:spcPts val="0"/>
              </a:spcAft>
              <a:buSzPts val="1400"/>
              <a:buChar char="●"/>
              <a:defRPr sz="1000"/>
            </a:lvl3pPr>
            <a:lvl4pPr indent="-317500" lvl="3" marL="1828800" algn="l">
              <a:lnSpc>
                <a:spcPct val="100000"/>
              </a:lnSpc>
              <a:spcBef>
                <a:spcPts val="0"/>
              </a:spcBef>
              <a:spcAft>
                <a:spcPts val="0"/>
              </a:spcAft>
              <a:buSzPts val="1400"/>
              <a:buChar char="●"/>
              <a:defRPr sz="900"/>
            </a:lvl4pPr>
            <a:lvl5pPr indent="-317500" lvl="4" marL="2286000" algn="l">
              <a:lnSpc>
                <a:spcPct val="100000"/>
              </a:lnSpc>
              <a:spcBef>
                <a:spcPts val="0"/>
              </a:spcBef>
              <a:spcAft>
                <a:spcPts val="0"/>
              </a:spcAft>
              <a:buSzPts val="1400"/>
              <a:buChar char="●"/>
              <a:defRPr sz="900"/>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2049" name="Google Shape;2049;p30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0" name="Google Shape;2050;p30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1" name="Google Shape;2051;p301"/>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
        <p:nvSpPr>
          <p:cNvPr id="2052" name="Google Shape;2052;p301"/>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sp>
      <p:sp>
        <p:nvSpPr>
          <p:cNvPr id="2053" name="Google Shape;2053;p301"/>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01"/>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2055" name="Shape 2055"/>
        <p:cNvGrpSpPr/>
        <p:nvPr/>
      </p:nvGrpSpPr>
      <p:grpSpPr>
        <a:xfrm>
          <a:off x="0" y="0"/>
          <a:ext cx="0" cy="0"/>
          <a:chOff x="0" y="0"/>
          <a:chExt cx="0" cy="0"/>
        </a:xfrm>
      </p:grpSpPr>
      <p:sp>
        <p:nvSpPr>
          <p:cNvPr id="2056" name="Google Shape;2056;p30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57" name="Google Shape;2057;p302"/>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58" name="Google Shape;2058;p30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59" name="Google Shape;2059;p30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0" name="Google Shape;2060;p30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2061" name="Shape 2061"/>
        <p:cNvGrpSpPr/>
        <p:nvPr/>
      </p:nvGrpSpPr>
      <p:grpSpPr>
        <a:xfrm>
          <a:off x="0" y="0"/>
          <a:ext cx="0" cy="0"/>
          <a:chOff x="0" y="0"/>
          <a:chExt cx="0" cy="0"/>
        </a:xfrm>
      </p:grpSpPr>
      <p:sp>
        <p:nvSpPr>
          <p:cNvPr id="2062" name="Google Shape;2062;p303"/>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b="0" sz="5000">
                <a:solidFill>
                  <a:schemeClr val="dk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063" name="Google Shape;2063;p303"/>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520"/>
              </a:spcBef>
              <a:spcAft>
                <a:spcPts val="0"/>
              </a:spcAft>
              <a:buClr>
                <a:schemeClr val="accent3"/>
              </a:buClr>
              <a:buSzPts val="1400"/>
              <a:buChar char="●"/>
              <a:defRPr sz="2600">
                <a:solidFill>
                  <a:schemeClr val="dk1"/>
                </a:solidFill>
              </a:defRPr>
            </a:lvl1pPr>
            <a:lvl2pPr indent="-317500" lvl="1" marL="914400" algn="l">
              <a:lnSpc>
                <a:spcPct val="100000"/>
              </a:lnSpc>
              <a:spcBef>
                <a:spcPts val="0"/>
              </a:spcBef>
              <a:spcAft>
                <a:spcPts val="0"/>
              </a:spcAft>
              <a:buClr>
                <a:schemeClr val="accent1"/>
              </a:buClr>
              <a:buSzPts val="1400"/>
              <a:buChar char="●"/>
              <a:defRPr sz="2400">
                <a:solidFill>
                  <a:schemeClr val="dk1"/>
                </a:solidFill>
              </a:defRPr>
            </a:lvl2pPr>
            <a:lvl3pPr indent="-317500" lvl="2" marL="1371600" algn="l">
              <a:lnSpc>
                <a:spcPct val="100000"/>
              </a:lnSpc>
              <a:spcBef>
                <a:spcPts val="0"/>
              </a:spcBef>
              <a:spcAft>
                <a:spcPts val="0"/>
              </a:spcAft>
              <a:buClr>
                <a:schemeClr val="accent2"/>
              </a:buClr>
              <a:buSzPts val="1400"/>
              <a:buChar char="●"/>
              <a:defRPr sz="2100">
                <a:solidFill>
                  <a:schemeClr val="dk1"/>
                </a:solidFill>
              </a:defRPr>
            </a:lvl3pPr>
            <a:lvl4pPr indent="-317500" lvl="3" marL="1828800" algn="l">
              <a:lnSpc>
                <a:spcPct val="100000"/>
              </a:lnSpc>
              <a:spcBef>
                <a:spcPts val="0"/>
              </a:spcBef>
              <a:spcAft>
                <a:spcPts val="0"/>
              </a:spcAft>
              <a:buClr>
                <a:schemeClr val="accent3"/>
              </a:buClr>
              <a:buSzPts val="1400"/>
              <a:buChar char="●"/>
              <a:defRPr sz="2000">
                <a:solidFill>
                  <a:schemeClr val="dk1"/>
                </a:solidFill>
              </a:defRPr>
            </a:lvl4pPr>
            <a:lvl5pPr indent="-317500" lvl="4" marL="2286000" algn="l">
              <a:lnSpc>
                <a:spcPct val="100000"/>
              </a:lnSpc>
              <a:spcBef>
                <a:spcPts val="0"/>
              </a:spcBef>
              <a:spcAft>
                <a:spcPts val="0"/>
              </a:spcAft>
              <a:buClr>
                <a:schemeClr val="accent4"/>
              </a:buClr>
              <a:buSzPts val="1400"/>
              <a:buChar char="●"/>
              <a:defRPr sz="2000">
                <a:solidFill>
                  <a:schemeClr val="dk1"/>
                </a:solidFill>
              </a:defRPr>
            </a:lvl5pPr>
            <a:lvl6pPr indent="-317500" lvl="5" marL="2743200" algn="l">
              <a:lnSpc>
                <a:spcPct val="100000"/>
              </a:lnSpc>
              <a:spcBef>
                <a:spcPts val="0"/>
              </a:spcBef>
              <a:spcAft>
                <a:spcPts val="0"/>
              </a:spcAft>
              <a:buClr>
                <a:schemeClr val="accent5"/>
              </a:buClr>
              <a:buSzPts val="1400"/>
              <a:buChar char="●"/>
              <a:defRPr sz="1800">
                <a:solidFill>
                  <a:schemeClr val="dk1"/>
                </a:solidFill>
              </a:defRPr>
            </a:lvl6pPr>
            <a:lvl7pPr indent="-317500" lvl="6" marL="3200400" algn="l">
              <a:lnSpc>
                <a:spcPct val="100000"/>
              </a:lnSpc>
              <a:spcBef>
                <a:spcPts val="0"/>
              </a:spcBef>
              <a:spcAft>
                <a:spcPts val="0"/>
              </a:spcAft>
              <a:buClr>
                <a:schemeClr val="accent6"/>
              </a:buClr>
              <a:buSzPts val="1400"/>
              <a:buChar char="●"/>
              <a:defRPr sz="1600">
                <a:solidFill>
                  <a:schemeClr val="dk1"/>
                </a:solidFill>
              </a:defRPr>
            </a:lvl7pPr>
            <a:lvl8pPr indent="-317500" lvl="7" marL="3657600" algn="l">
              <a:lnSpc>
                <a:spcPct val="100000"/>
              </a:lnSpc>
              <a:spcBef>
                <a:spcPts val="0"/>
              </a:spcBef>
              <a:spcAft>
                <a:spcPts val="0"/>
              </a:spcAft>
              <a:buClr>
                <a:schemeClr val="dk2"/>
              </a:buClr>
              <a:buSzPts val="1400"/>
              <a:buChar char="●"/>
              <a:defRPr sz="1600">
                <a:solidFill>
                  <a:schemeClr val="dk1"/>
                </a:solidFill>
              </a:defRPr>
            </a:lvl8pPr>
            <a:lvl9pPr indent="-317500" lvl="8" marL="4114800" algn="l">
              <a:lnSpc>
                <a:spcPct val="100000"/>
              </a:lnSpc>
              <a:spcBef>
                <a:spcPts val="0"/>
              </a:spcBef>
              <a:spcAft>
                <a:spcPts val="0"/>
              </a:spcAft>
              <a:buClr>
                <a:schemeClr val="dk2"/>
              </a:buClr>
              <a:buSzPts val="1400"/>
              <a:buChar char="●"/>
              <a:defRPr sz="1400">
                <a:solidFill>
                  <a:schemeClr val="dk1"/>
                </a:solidFill>
              </a:defRPr>
            </a:lvl9pPr>
          </a:lstStyle>
          <a:p/>
        </p:txBody>
      </p:sp>
      <p:sp>
        <p:nvSpPr>
          <p:cNvPr id="2064" name="Google Shape;2064;p30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5" name="Google Shape;2065;p30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lvl="1"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2066" name="Google Shape;2066;p30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91" name="Shape 191"/>
        <p:cNvGrpSpPr/>
        <p:nvPr/>
      </p:nvGrpSpPr>
      <p:grpSpPr>
        <a:xfrm>
          <a:off x="0" y="0"/>
          <a:ext cx="0" cy="0"/>
          <a:chOff x="0" y="0"/>
          <a:chExt cx="0" cy="0"/>
        </a:xfrm>
      </p:grpSpPr>
      <p:sp>
        <p:nvSpPr>
          <p:cNvPr id="192" name="Google Shape;192;p30"/>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3" name="Google Shape;193;p30"/>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0"/>
          <p:cNvSpPr/>
          <p:nvPr>
            <p:ph idx="3" type="pic"/>
          </p:nvPr>
        </p:nvSpPr>
        <p:spPr>
          <a:xfrm>
            <a:off x="4667530" y="771524"/>
            <a:ext cx="4019400" cy="3934500"/>
          </a:xfrm>
          <a:prstGeom prst="rect">
            <a:avLst/>
          </a:prstGeom>
          <a:noFill/>
          <a:ln>
            <a:noFill/>
          </a:ln>
        </p:spPr>
      </p:sp>
      <p:sp>
        <p:nvSpPr>
          <p:cNvPr id="195" name="Google Shape;195;p30"/>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6" name="Google Shape;196;p30"/>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70" name="Shape 2070"/>
        <p:cNvGrpSpPr/>
        <p:nvPr/>
      </p:nvGrpSpPr>
      <p:grpSpPr>
        <a:xfrm>
          <a:off x="0" y="0"/>
          <a:ext cx="0" cy="0"/>
          <a:chOff x="0" y="0"/>
          <a:chExt cx="0" cy="0"/>
        </a:xfrm>
      </p:grpSpPr>
      <p:sp>
        <p:nvSpPr>
          <p:cNvPr id="2071" name="Google Shape;2071;p305"/>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05"/>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05"/>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74" name="Google Shape;2074;p30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75" name="Shape 2075"/>
        <p:cNvGrpSpPr/>
        <p:nvPr/>
      </p:nvGrpSpPr>
      <p:grpSpPr>
        <a:xfrm>
          <a:off x="0" y="0"/>
          <a:ext cx="0" cy="0"/>
          <a:chOff x="0" y="0"/>
          <a:chExt cx="0" cy="0"/>
        </a:xfrm>
      </p:grpSpPr>
      <p:sp>
        <p:nvSpPr>
          <p:cNvPr id="2076" name="Google Shape;2076;p306"/>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06"/>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06"/>
          <p:cNvSpPr txBox="1"/>
          <p:nvPr>
            <p:ph type="ctrTitle"/>
          </p:nvPr>
        </p:nvSpPr>
        <p:spPr>
          <a:xfrm>
            <a:off x="685800" y="473108"/>
            <a:ext cx="7772400" cy="2842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7200"/>
              <a:buNone/>
              <a:defRPr sz="7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sp>
        <p:nvSpPr>
          <p:cNvPr id="2079" name="Google Shape;2079;p306"/>
          <p:cNvSpPr txBox="1"/>
          <p:nvPr>
            <p:ph idx="1" type="subTitle"/>
          </p:nvPr>
        </p:nvSpPr>
        <p:spPr>
          <a:xfrm>
            <a:off x="685800" y="3896921"/>
            <a:ext cx="7772400" cy="46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80" name="Shape 2080"/>
        <p:cNvGrpSpPr/>
        <p:nvPr/>
      </p:nvGrpSpPr>
      <p:grpSpPr>
        <a:xfrm>
          <a:off x="0" y="0"/>
          <a:ext cx="0" cy="0"/>
          <a:chOff x="0" y="0"/>
          <a:chExt cx="0" cy="0"/>
        </a:xfrm>
      </p:grpSpPr>
      <p:sp>
        <p:nvSpPr>
          <p:cNvPr id="2081" name="Google Shape;2081;p30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0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07"/>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084" name="Google Shape;2084;p307"/>
          <p:cNvSpPr txBox="1"/>
          <p:nvPr>
            <p:ph idx="1" type="body"/>
          </p:nvPr>
        </p:nvSpPr>
        <p:spPr>
          <a:xfrm>
            <a:off x="457200"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085" name="Google Shape;2085;p30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07"/>
          <p:cNvSpPr txBox="1"/>
          <p:nvPr>
            <p:ph idx="2" type="body"/>
          </p:nvPr>
        </p:nvSpPr>
        <p:spPr>
          <a:xfrm>
            <a:off x="4761354" y="1200150"/>
            <a:ext cx="3925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87" name="Shape 2087"/>
        <p:cNvGrpSpPr/>
        <p:nvPr/>
      </p:nvGrpSpPr>
      <p:grpSpPr>
        <a:xfrm>
          <a:off x="0" y="0"/>
          <a:ext cx="0" cy="0"/>
          <a:chOff x="0" y="0"/>
          <a:chExt cx="0" cy="0"/>
        </a:xfrm>
      </p:grpSpPr>
      <p:sp>
        <p:nvSpPr>
          <p:cNvPr id="2088" name="Google Shape;2088;p30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30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08"/>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1" name="Shape 2091"/>
        <p:cNvGrpSpPr/>
        <p:nvPr/>
      </p:nvGrpSpPr>
      <p:grpSpPr>
        <a:xfrm>
          <a:off x="0" y="0"/>
          <a:ext cx="0" cy="0"/>
          <a:chOff x="0" y="0"/>
          <a:chExt cx="0" cy="0"/>
        </a:xfrm>
      </p:grpSpPr>
      <p:sp>
        <p:nvSpPr>
          <p:cNvPr id="2092" name="Google Shape;2092;p309"/>
          <p:cNvSpPr txBox="1"/>
          <p:nvPr>
            <p:ph idx="1" type="body"/>
          </p:nvPr>
        </p:nvSpPr>
        <p:spPr>
          <a:xfrm>
            <a:off x="372035" y="4276652"/>
            <a:ext cx="8400000" cy="6492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
        <p:nvSpPr>
          <p:cNvPr id="2093" name="Google Shape;2093;p30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4" name="Shape 2094"/>
        <p:cNvGrpSpPr/>
        <p:nvPr/>
      </p:nvGrpSpPr>
      <p:grpSpPr>
        <a:xfrm>
          <a:off x="0" y="0"/>
          <a:ext cx="0" cy="0"/>
          <a:chOff x="0" y="0"/>
          <a:chExt cx="0" cy="0"/>
        </a:xfrm>
      </p:grpSpPr>
      <p:sp>
        <p:nvSpPr>
          <p:cNvPr id="2095" name="Google Shape;2095;p31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02" name="Shape 2102"/>
        <p:cNvGrpSpPr/>
        <p:nvPr/>
      </p:nvGrpSpPr>
      <p:grpSpPr>
        <a:xfrm>
          <a:off x="0" y="0"/>
          <a:ext cx="0" cy="0"/>
          <a:chOff x="0" y="0"/>
          <a:chExt cx="0" cy="0"/>
        </a:xfrm>
      </p:grpSpPr>
      <p:sp>
        <p:nvSpPr>
          <p:cNvPr id="2103" name="Google Shape;2103;p31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04" name="Google Shape;2104;p312"/>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05" name="Google Shape;2105;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108" name="Shape 2108"/>
        <p:cNvGrpSpPr/>
        <p:nvPr/>
      </p:nvGrpSpPr>
      <p:grpSpPr>
        <a:xfrm>
          <a:off x="0" y="0"/>
          <a:ext cx="0" cy="0"/>
          <a:chOff x="0" y="0"/>
          <a:chExt cx="0" cy="0"/>
        </a:xfrm>
      </p:grpSpPr>
      <p:sp>
        <p:nvSpPr>
          <p:cNvPr id="2109" name="Google Shape;2109;p31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0" name="Google Shape;2110;p313"/>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1" name="Google Shape;2111;p313"/>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2" name="Google Shape;2112;p313"/>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113" name="Google Shape;2113;p313"/>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114" name="Google Shape;2114;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5" name="Google Shape;2115;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6" name="Google Shape;2116;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17" name="Shape 2117"/>
        <p:cNvGrpSpPr/>
        <p:nvPr/>
      </p:nvGrpSpPr>
      <p:grpSpPr>
        <a:xfrm>
          <a:off x="0" y="0"/>
          <a:ext cx="0" cy="0"/>
          <a:chOff x="0" y="0"/>
          <a:chExt cx="0" cy="0"/>
        </a:xfrm>
      </p:grpSpPr>
      <p:sp>
        <p:nvSpPr>
          <p:cNvPr id="2118" name="Google Shape;2118;p314"/>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19" name="Google Shape;2119;p31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120" name="Google Shape;2120;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1" name="Google Shape;2121;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23" name="Shape 2123"/>
        <p:cNvGrpSpPr/>
        <p:nvPr/>
      </p:nvGrpSpPr>
      <p:grpSpPr>
        <a:xfrm>
          <a:off x="0" y="0"/>
          <a:ext cx="0" cy="0"/>
          <a:chOff x="0" y="0"/>
          <a:chExt cx="0" cy="0"/>
        </a:xfrm>
      </p:grpSpPr>
      <p:sp>
        <p:nvSpPr>
          <p:cNvPr id="2124" name="Google Shape;2124;p31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25" name="Google Shape;2125;p31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26" name="Google Shape;2126;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7" name="Google Shape;2127;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8" name="Google Shape;2128;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197" name="Shape 197"/>
        <p:cNvGrpSpPr/>
        <p:nvPr/>
      </p:nvGrpSpPr>
      <p:grpSpPr>
        <a:xfrm>
          <a:off x="0" y="0"/>
          <a:ext cx="0" cy="0"/>
          <a:chOff x="0" y="0"/>
          <a:chExt cx="0" cy="0"/>
        </a:xfrm>
      </p:grpSpPr>
      <p:sp>
        <p:nvSpPr>
          <p:cNvPr id="198" name="Google Shape;198;p31"/>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9" name="Google Shape;199;p31"/>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0" name="Google Shape;200;p31"/>
          <p:cNvSpPr/>
          <p:nvPr>
            <p:ph idx="3" type="pic"/>
          </p:nvPr>
        </p:nvSpPr>
        <p:spPr>
          <a:xfrm>
            <a:off x="457200" y="771524"/>
            <a:ext cx="4019400" cy="3934500"/>
          </a:xfrm>
          <a:prstGeom prst="rect">
            <a:avLst/>
          </a:prstGeom>
          <a:noFill/>
          <a:ln>
            <a:noFill/>
          </a:ln>
        </p:spPr>
      </p:sp>
      <p:sp>
        <p:nvSpPr>
          <p:cNvPr id="201" name="Google Shape;201;p31"/>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2" name="Google Shape;202;p31"/>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1"/>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29" name="Shape 2129"/>
        <p:cNvGrpSpPr/>
        <p:nvPr/>
      </p:nvGrpSpPr>
      <p:grpSpPr>
        <a:xfrm>
          <a:off x="0" y="0"/>
          <a:ext cx="0" cy="0"/>
          <a:chOff x="0" y="0"/>
          <a:chExt cx="0" cy="0"/>
        </a:xfrm>
      </p:grpSpPr>
      <p:sp>
        <p:nvSpPr>
          <p:cNvPr id="2130" name="Google Shape;2130;p31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1" name="Google Shape;2131;p316"/>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2" name="Google Shape;2132;p316"/>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3" name="Google Shape;2133;p31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4" name="Google Shape;2134;p31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5" name="Google Shape;2135;p3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36" name="Shape 2136"/>
        <p:cNvGrpSpPr/>
        <p:nvPr/>
      </p:nvGrpSpPr>
      <p:grpSpPr>
        <a:xfrm>
          <a:off x="0" y="0"/>
          <a:ext cx="0" cy="0"/>
          <a:chOff x="0" y="0"/>
          <a:chExt cx="0" cy="0"/>
        </a:xfrm>
      </p:grpSpPr>
      <p:sp>
        <p:nvSpPr>
          <p:cNvPr id="2137" name="Google Shape;2137;p31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38" name="Google Shape;2138;p31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9" name="Google Shape;2139;p31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0" name="Google Shape;2140;p3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41" name="Shape 2141"/>
        <p:cNvGrpSpPr/>
        <p:nvPr/>
      </p:nvGrpSpPr>
      <p:grpSpPr>
        <a:xfrm>
          <a:off x="0" y="0"/>
          <a:ext cx="0" cy="0"/>
          <a:chOff x="0" y="0"/>
          <a:chExt cx="0" cy="0"/>
        </a:xfrm>
      </p:grpSpPr>
      <p:sp>
        <p:nvSpPr>
          <p:cNvPr id="2142" name="Google Shape;2142;p31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4" name="Google Shape;2144;p3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45" name="Shape 2145"/>
        <p:cNvGrpSpPr/>
        <p:nvPr/>
      </p:nvGrpSpPr>
      <p:grpSpPr>
        <a:xfrm>
          <a:off x="0" y="0"/>
          <a:ext cx="0" cy="0"/>
          <a:chOff x="0" y="0"/>
          <a:chExt cx="0" cy="0"/>
        </a:xfrm>
      </p:grpSpPr>
      <p:sp>
        <p:nvSpPr>
          <p:cNvPr id="2146" name="Google Shape;2146;p319"/>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47" name="Google Shape;2147;p319"/>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8" name="Google Shape;2148;p319"/>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49" name="Google Shape;2149;p3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0" name="Google Shape;2150;p3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1" name="Google Shape;2151;p3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52" name="Shape 2152"/>
        <p:cNvGrpSpPr/>
        <p:nvPr/>
      </p:nvGrpSpPr>
      <p:grpSpPr>
        <a:xfrm>
          <a:off x="0" y="0"/>
          <a:ext cx="0" cy="0"/>
          <a:chOff x="0" y="0"/>
          <a:chExt cx="0" cy="0"/>
        </a:xfrm>
      </p:grpSpPr>
      <p:sp>
        <p:nvSpPr>
          <p:cNvPr id="2153" name="Google Shape;2153;p320"/>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54" name="Google Shape;2154;p320"/>
          <p:cNvSpPr/>
          <p:nvPr>
            <p:ph idx="2" type="pic"/>
          </p:nvPr>
        </p:nvSpPr>
        <p:spPr>
          <a:xfrm>
            <a:off x="1792288" y="459581"/>
            <a:ext cx="5486400" cy="3086100"/>
          </a:xfrm>
          <a:prstGeom prst="rect">
            <a:avLst/>
          </a:prstGeom>
          <a:noFill/>
          <a:ln>
            <a:noFill/>
          </a:ln>
        </p:spPr>
      </p:sp>
      <p:sp>
        <p:nvSpPr>
          <p:cNvPr id="2155" name="Google Shape;2155;p320"/>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56" name="Google Shape;2156;p3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7" name="Google Shape;2157;p3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58" name="Google Shape;2158;p3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59" name="Shape 2159"/>
        <p:cNvGrpSpPr/>
        <p:nvPr/>
      </p:nvGrpSpPr>
      <p:grpSpPr>
        <a:xfrm>
          <a:off x="0" y="0"/>
          <a:ext cx="0" cy="0"/>
          <a:chOff x="0" y="0"/>
          <a:chExt cx="0" cy="0"/>
        </a:xfrm>
      </p:grpSpPr>
      <p:sp>
        <p:nvSpPr>
          <p:cNvPr id="2160" name="Google Shape;2160;p32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1" name="Google Shape;2161;p321"/>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2" name="Google Shape;2162;p3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3" name="Google Shape;2163;p3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4" name="Google Shape;2164;p3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5" name="Shape 2165"/>
        <p:cNvGrpSpPr/>
        <p:nvPr/>
      </p:nvGrpSpPr>
      <p:grpSpPr>
        <a:xfrm>
          <a:off x="0" y="0"/>
          <a:ext cx="0" cy="0"/>
          <a:chOff x="0" y="0"/>
          <a:chExt cx="0" cy="0"/>
        </a:xfrm>
      </p:grpSpPr>
      <p:sp>
        <p:nvSpPr>
          <p:cNvPr id="2166" name="Google Shape;2166;p32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167" name="Google Shape;2167;p32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68" name="Google Shape;2168;p3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69" name="Google Shape;2169;p3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70" name="Google Shape;2170;p3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85" name="Shape 2185"/>
        <p:cNvGrpSpPr/>
        <p:nvPr/>
      </p:nvGrpSpPr>
      <p:grpSpPr>
        <a:xfrm>
          <a:off x="0" y="0"/>
          <a:ext cx="0" cy="0"/>
          <a:chOff x="0" y="0"/>
          <a:chExt cx="0" cy="0"/>
        </a:xfrm>
      </p:grpSpPr>
      <p:sp>
        <p:nvSpPr>
          <p:cNvPr id="2186" name="Google Shape;2186;p324"/>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87" name="Google Shape;2187;p324"/>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188" name="Google Shape;2188;p324"/>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SzPts val="1400"/>
              <a:buChar char="●"/>
              <a:defRPr/>
            </a:lvl1pPr>
            <a:lvl2pPr indent="-317500" lvl="1" marL="914400" algn="l">
              <a:lnSpc>
                <a:spcPct val="100000"/>
              </a:lnSpc>
              <a:spcBef>
                <a:spcPts val="55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89" name="Shape 2189"/>
        <p:cNvGrpSpPr/>
        <p:nvPr/>
      </p:nvGrpSpPr>
      <p:grpSpPr>
        <a:xfrm>
          <a:off x="0" y="0"/>
          <a:ext cx="0" cy="0"/>
          <a:chOff x="0" y="0"/>
          <a:chExt cx="0" cy="0"/>
        </a:xfrm>
      </p:grpSpPr>
      <p:sp>
        <p:nvSpPr>
          <p:cNvPr id="2190" name="Google Shape;2190;p325"/>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1" name="Google Shape;2191;p325"/>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92" name="Shape 2192"/>
        <p:cNvGrpSpPr/>
        <p:nvPr/>
      </p:nvGrpSpPr>
      <p:grpSpPr>
        <a:xfrm>
          <a:off x="0" y="0"/>
          <a:ext cx="0" cy="0"/>
          <a:chOff x="0" y="0"/>
          <a:chExt cx="0" cy="0"/>
        </a:xfrm>
      </p:grpSpPr>
      <p:sp>
        <p:nvSpPr>
          <p:cNvPr id="2193" name="Google Shape;2193;p326"/>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4" name="Google Shape;2194;p326"/>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04" name="Shape 204"/>
        <p:cNvGrpSpPr/>
        <p:nvPr/>
      </p:nvGrpSpPr>
      <p:grpSpPr>
        <a:xfrm>
          <a:off x="0" y="0"/>
          <a:ext cx="0" cy="0"/>
          <a:chOff x="0" y="0"/>
          <a:chExt cx="0" cy="0"/>
        </a:xfrm>
      </p:grpSpPr>
      <p:sp>
        <p:nvSpPr>
          <p:cNvPr id="205" name="Google Shape;205;p32"/>
          <p:cNvSpPr/>
          <p:nvPr>
            <p:ph idx="2" type="pic"/>
          </p:nvPr>
        </p:nvSpPr>
        <p:spPr>
          <a:xfrm>
            <a:off x="457200" y="771524"/>
            <a:ext cx="4023300" cy="1889700"/>
          </a:xfrm>
          <a:prstGeom prst="rect">
            <a:avLst/>
          </a:prstGeom>
          <a:noFill/>
          <a:ln>
            <a:noFill/>
          </a:ln>
        </p:spPr>
      </p:sp>
      <p:sp>
        <p:nvSpPr>
          <p:cNvPr id="206" name="Google Shape;206;p32"/>
          <p:cNvSpPr/>
          <p:nvPr>
            <p:ph idx="3" type="pic"/>
          </p:nvPr>
        </p:nvSpPr>
        <p:spPr>
          <a:xfrm>
            <a:off x="4663440" y="771524"/>
            <a:ext cx="4023300" cy="1889700"/>
          </a:xfrm>
          <a:prstGeom prst="rect">
            <a:avLst/>
          </a:prstGeom>
          <a:noFill/>
          <a:ln>
            <a:noFill/>
          </a:ln>
        </p:spPr>
      </p:sp>
      <p:sp>
        <p:nvSpPr>
          <p:cNvPr id="207" name="Google Shape;207;p3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8" name="Google Shape;208;p32"/>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9" name="Google Shape;209;p32"/>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0" name="Google Shape;210;p32"/>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1" name="Google Shape;211;p32"/>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12" name="Google Shape;212;p32"/>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95" name="Shape 2195"/>
        <p:cNvGrpSpPr/>
        <p:nvPr/>
      </p:nvGrpSpPr>
      <p:grpSpPr>
        <a:xfrm>
          <a:off x="0" y="0"/>
          <a:ext cx="0" cy="0"/>
          <a:chOff x="0" y="0"/>
          <a:chExt cx="0" cy="0"/>
        </a:xfrm>
      </p:grpSpPr>
      <p:sp>
        <p:nvSpPr>
          <p:cNvPr id="2196" name="Google Shape;2196;p327"/>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197" name="Google Shape;2197;p327"/>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00"/>
              </a:spcBef>
              <a:spcAft>
                <a:spcPts val="0"/>
              </a:spcAft>
              <a:buClr>
                <a:schemeClr val="accent1"/>
              </a:buClr>
              <a:buSzPts val="1400"/>
              <a:buFont typeface="Cabin"/>
              <a:buChar char="●"/>
              <a:defRPr/>
            </a:lvl1pPr>
            <a:lvl2pPr indent="-317500" lvl="1" marL="914400" algn="l">
              <a:lnSpc>
                <a:spcPct val="100000"/>
              </a:lnSpc>
              <a:spcBef>
                <a:spcPts val="550"/>
              </a:spcBef>
              <a:spcAft>
                <a:spcPts val="0"/>
              </a:spcAft>
              <a:buClr>
                <a:schemeClr val="accent1"/>
              </a:buClr>
              <a:buSzPts val="1400"/>
              <a:buFont typeface="Cabin"/>
              <a:buChar char="◦"/>
              <a:defRPr/>
            </a:lvl2pPr>
            <a:lvl3pPr indent="-317500" lvl="2" marL="1371600" algn="l">
              <a:lnSpc>
                <a:spcPct val="100000"/>
              </a:lnSpc>
              <a:spcBef>
                <a:spcPts val="480"/>
              </a:spcBef>
              <a:spcAft>
                <a:spcPts val="0"/>
              </a:spcAft>
              <a:buClr>
                <a:schemeClr val="accent2"/>
              </a:buClr>
              <a:buSzPts val="1400"/>
              <a:buFont typeface="Cabin"/>
              <a:buChar char="⚫"/>
              <a:defRPr/>
            </a:lvl3pPr>
            <a:lvl4pPr indent="-317500" lvl="3" marL="1828800" algn="l">
              <a:lnSpc>
                <a:spcPct val="100000"/>
              </a:lnSpc>
              <a:spcBef>
                <a:spcPts val="400"/>
              </a:spcBef>
              <a:spcAft>
                <a:spcPts val="0"/>
              </a:spcAft>
              <a:buClr>
                <a:srgbClr val="C32D2E"/>
              </a:buClr>
              <a:buSzPts val="1400"/>
              <a:buFont typeface="Cabin"/>
              <a:buChar char="⚫"/>
              <a:defRPr/>
            </a:lvl4pPr>
            <a:lvl5pPr indent="-317500" lvl="4" marL="2286000" algn="l">
              <a:lnSpc>
                <a:spcPct val="100000"/>
              </a:lnSpc>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98" name="Shape 2198"/>
        <p:cNvGrpSpPr/>
        <p:nvPr/>
      </p:nvGrpSpPr>
      <p:grpSpPr>
        <a:xfrm>
          <a:off x="0" y="0"/>
          <a:ext cx="0" cy="0"/>
          <a:chOff x="0" y="0"/>
          <a:chExt cx="0" cy="0"/>
        </a:xfrm>
      </p:grpSpPr>
      <p:sp>
        <p:nvSpPr>
          <p:cNvPr id="2199" name="Google Shape;2199;p328"/>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04" name="Shape 2204"/>
        <p:cNvGrpSpPr/>
        <p:nvPr/>
      </p:nvGrpSpPr>
      <p:grpSpPr>
        <a:xfrm>
          <a:off x="0" y="0"/>
          <a:ext cx="0" cy="0"/>
          <a:chOff x="0" y="0"/>
          <a:chExt cx="0" cy="0"/>
        </a:xfrm>
      </p:grpSpPr>
      <p:sp>
        <p:nvSpPr>
          <p:cNvPr id="2205" name="Google Shape;2205;p33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30"/>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30"/>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208" name="Google Shape;2208;p330"/>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209" name="Google Shape;2209;p3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10" name="Shape 2210"/>
        <p:cNvGrpSpPr/>
        <p:nvPr/>
      </p:nvGrpSpPr>
      <p:grpSpPr>
        <a:xfrm>
          <a:off x="0" y="0"/>
          <a:ext cx="0" cy="0"/>
          <a:chOff x="0" y="0"/>
          <a:chExt cx="0" cy="0"/>
        </a:xfrm>
      </p:grpSpPr>
      <p:sp>
        <p:nvSpPr>
          <p:cNvPr id="2211" name="Google Shape;2211;p331"/>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31"/>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2213" name="Google Shape;2213;p3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14" name="Shape 2214"/>
        <p:cNvGrpSpPr/>
        <p:nvPr/>
      </p:nvGrpSpPr>
      <p:grpSpPr>
        <a:xfrm>
          <a:off x="0" y="0"/>
          <a:ext cx="0" cy="0"/>
          <a:chOff x="0" y="0"/>
          <a:chExt cx="0" cy="0"/>
        </a:xfrm>
      </p:grpSpPr>
      <p:cxnSp>
        <p:nvCxnSpPr>
          <p:cNvPr id="2215" name="Google Shape;2215;p33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16" name="Google Shape;2216;p33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17" name="Google Shape;2217;p33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18" name="Google Shape;2218;p3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19" name="Shape 2219"/>
        <p:cNvGrpSpPr/>
        <p:nvPr/>
      </p:nvGrpSpPr>
      <p:grpSpPr>
        <a:xfrm>
          <a:off x="0" y="0"/>
          <a:ext cx="0" cy="0"/>
          <a:chOff x="0" y="0"/>
          <a:chExt cx="0" cy="0"/>
        </a:xfrm>
      </p:grpSpPr>
      <p:cxnSp>
        <p:nvCxnSpPr>
          <p:cNvPr id="2220" name="Google Shape;2220;p33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21" name="Google Shape;2221;p33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2" name="Google Shape;2222;p333"/>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3" name="Google Shape;2223;p333"/>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24" name="Google Shape;2224;p3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25" name="Shape 2225"/>
        <p:cNvGrpSpPr/>
        <p:nvPr/>
      </p:nvGrpSpPr>
      <p:grpSpPr>
        <a:xfrm>
          <a:off x="0" y="0"/>
          <a:ext cx="0" cy="0"/>
          <a:chOff x="0" y="0"/>
          <a:chExt cx="0" cy="0"/>
        </a:xfrm>
      </p:grpSpPr>
      <p:sp>
        <p:nvSpPr>
          <p:cNvPr id="2226" name="Google Shape;2226;p33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27" name="Google Shape;2227;p3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28" name="Shape 2228"/>
        <p:cNvGrpSpPr/>
        <p:nvPr/>
      </p:nvGrpSpPr>
      <p:grpSpPr>
        <a:xfrm>
          <a:off x="0" y="0"/>
          <a:ext cx="0" cy="0"/>
          <a:chOff x="0" y="0"/>
          <a:chExt cx="0" cy="0"/>
        </a:xfrm>
      </p:grpSpPr>
      <p:cxnSp>
        <p:nvCxnSpPr>
          <p:cNvPr id="2229" name="Google Shape;2229;p335"/>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30" name="Google Shape;2230;p335"/>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231" name="Google Shape;2231;p335"/>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32" name="Google Shape;2232;p3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33" name="Shape 2233"/>
        <p:cNvGrpSpPr/>
        <p:nvPr/>
      </p:nvGrpSpPr>
      <p:grpSpPr>
        <a:xfrm>
          <a:off x="0" y="0"/>
          <a:ext cx="0" cy="0"/>
          <a:chOff x="0" y="0"/>
          <a:chExt cx="0" cy="0"/>
        </a:xfrm>
      </p:grpSpPr>
      <p:sp>
        <p:nvSpPr>
          <p:cNvPr id="2234" name="Google Shape;2234;p336"/>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2235" name="Google Shape;2235;p3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36" name="Shape 2236"/>
        <p:cNvGrpSpPr/>
        <p:nvPr/>
      </p:nvGrpSpPr>
      <p:grpSpPr>
        <a:xfrm>
          <a:off x="0" y="0"/>
          <a:ext cx="0" cy="0"/>
          <a:chOff x="0" y="0"/>
          <a:chExt cx="0" cy="0"/>
        </a:xfrm>
      </p:grpSpPr>
      <p:sp>
        <p:nvSpPr>
          <p:cNvPr id="2237" name="Google Shape;2237;p337"/>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38" name="Google Shape;2238;p337"/>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39" name="Google Shape;2239;p337"/>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2240" name="Google Shape;2240;p337"/>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41" name="Google Shape;2241;p33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42" name="Google Shape;2242;p3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28" name="Shape 28"/>
        <p:cNvGrpSpPr/>
        <p:nvPr/>
      </p:nvGrpSpPr>
      <p:grpSpPr>
        <a:xfrm>
          <a:off x="0" y="0"/>
          <a:ext cx="0" cy="0"/>
          <a:chOff x="0" y="0"/>
          <a:chExt cx="0" cy="0"/>
        </a:xfrm>
      </p:grpSpPr>
      <p:sp>
        <p:nvSpPr>
          <p:cNvPr id="29" name="Google Shape;29;p4"/>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0" name="Google Shape;30;p4"/>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31" name="Google Shape;31;p4"/>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32" name="Google Shape;32;p4"/>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34" name="Google Shape;34;p4"/>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35" name="Google Shape;35;p4"/>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6" name="Google Shape;36;p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7" name="Google Shape;37;p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38" name="Google Shape;38;p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13" name="Shape 213"/>
        <p:cNvGrpSpPr/>
        <p:nvPr/>
      </p:nvGrpSpPr>
      <p:grpSpPr>
        <a:xfrm>
          <a:off x="0" y="0"/>
          <a:ext cx="0" cy="0"/>
          <a:chOff x="0" y="0"/>
          <a:chExt cx="0" cy="0"/>
        </a:xfrm>
      </p:grpSpPr>
      <p:sp>
        <p:nvSpPr>
          <p:cNvPr id="214" name="Google Shape;214;p33"/>
          <p:cNvSpPr/>
          <p:nvPr>
            <p:ph idx="2" type="pic"/>
          </p:nvPr>
        </p:nvSpPr>
        <p:spPr>
          <a:xfrm>
            <a:off x="457200" y="771524"/>
            <a:ext cx="4023300" cy="1883700"/>
          </a:xfrm>
          <a:prstGeom prst="rect">
            <a:avLst/>
          </a:prstGeom>
          <a:noFill/>
          <a:ln>
            <a:noFill/>
          </a:ln>
        </p:spPr>
      </p:sp>
      <p:sp>
        <p:nvSpPr>
          <p:cNvPr id="215" name="Google Shape;215;p33"/>
          <p:cNvSpPr/>
          <p:nvPr>
            <p:ph idx="3" type="pic"/>
          </p:nvPr>
        </p:nvSpPr>
        <p:spPr>
          <a:xfrm>
            <a:off x="4663440" y="771524"/>
            <a:ext cx="4023300" cy="1883700"/>
          </a:xfrm>
          <a:prstGeom prst="rect">
            <a:avLst/>
          </a:prstGeom>
          <a:noFill/>
          <a:ln>
            <a:noFill/>
          </a:ln>
        </p:spPr>
      </p:sp>
      <p:sp>
        <p:nvSpPr>
          <p:cNvPr id="216" name="Google Shape;216;p3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7" name="Google Shape;217;p33"/>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8" name="Google Shape;218;p33"/>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19" name="Google Shape;219;p33"/>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0" name="Google Shape;220;p33"/>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21" name="Google Shape;221;p33"/>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22" name="Google Shape;222;p33"/>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3" name="Google Shape;223;p33"/>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3" name="Shape 2243"/>
        <p:cNvGrpSpPr/>
        <p:nvPr/>
      </p:nvGrpSpPr>
      <p:grpSpPr>
        <a:xfrm>
          <a:off x="0" y="0"/>
          <a:ext cx="0" cy="0"/>
          <a:chOff x="0" y="0"/>
          <a:chExt cx="0" cy="0"/>
        </a:xfrm>
      </p:grpSpPr>
      <p:sp>
        <p:nvSpPr>
          <p:cNvPr id="2244" name="Google Shape;2244;p33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45" name="Google Shape;2245;p3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6" name="Shape 2246"/>
        <p:cNvGrpSpPr/>
        <p:nvPr/>
      </p:nvGrpSpPr>
      <p:grpSpPr>
        <a:xfrm>
          <a:off x="0" y="0"/>
          <a:ext cx="0" cy="0"/>
          <a:chOff x="0" y="0"/>
          <a:chExt cx="0" cy="0"/>
        </a:xfrm>
      </p:grpSpPr>
      <p:cxnSp>
        <p:nvCxnSpPr>
          <p:cNvPr id="2247" name="Google Shape;2247;p33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48" name="Google Shape;2248;p33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2249" name="Google Shape;2249;p33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50" name="Google Shape;2250;p3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51" name="Shape 2251"/>
        <p:cNvGrpSpPr/>
        <p:nvPr/>
      </p:nvGrpSpPr>
      <p:grpSpPr>
        <a:xfrm>
          <a:off x="0" y="0"/>
          <a:ext cx="0" cy="0"/>
          <a:chOff x="0" y="0"/>
          <a:chExt cx="0" cy="0"/>
        </a:xfrm>
      </p:grpSpPr>
      <p:sp>
        <p:nvSpPr>
          <p:cNvPr id="2252" name="Google Shape;2252;p3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01" name="Shape 2301"/>
        <p:cNvGrpSpPr/>
        <p:nvPr/>
      </p:nvGrpSpPr>
      <p:grpSpPr>
        <a:xfrm>
          <a:off x="0" y="0"/>
          <a:ext cx="0" cy="0"/>
          <a:chOff x="0" y="0"/>
          <a:chExt cx="0" cy="0"/>
        </a:xfrm>
      </p:grpSpPr>
      <p:sp>
        <p:nvSpPr>
          <p:cNvPr id="2302" name="Google Shape;2302;p342"/>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03" name="Google Shape;2303;p342"/>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04" name="Google Shape;2304;p34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305" name="Shape 2305"/>
        <p:cNvGrpSpPr/>
        <p:nvPr/>
      </p:nvGrpSpPr>
      <p:grpSpPr>
        <a:xfrm>
          <a:off x="0" y="0"/>
          <a:ext cx="0" cy="0"/>
          <a:chOff x="0" y="0"/>
          <a:chExt cx="0" cy="0"/>
        </a:xfrm>
      </p:grpSpPr>
      <p:grpSp>
        <p:nvGrpSpPr>
          <p:cNvPr id="2306" name="Google Shape;2306;p343"/>
          <p:cNvGrpSpPr/>
          <p:nvPr/>
        </p:nvGrpSpPr>
        <p:grpSpPr>
          <a:xfrm>
            <a:off x="-644959" y="0"/>
            <a:ext cx="10457379" cy="5337723"/>
            <a:chOff x="-644959" y="0"/>
            <a:chExt cx="10457379" cy="7116964"/>
          </a:xfrm>
        </p:grpSpPr>
        <p:grpSp>
          <p:nvGrpSpPr>
            <p:cNvPr id="2307" name="Google Shape;2307;p343"/>
            <p:cNvGrpSpPr/>
            <p:nvPr/>
          </p:nvGrpSpPr>
          <p:grpSpPr>
            <a:xfrm>
              <a:off x="0" y="0"/>
              <a:ext cx="9144000" cy="6858000"/>
              <a:chOff x="0" y="0"/>
              <a:chExt cx="9144000" cy="6858000"/>
            </a:xfrm>
          </p:grpSpPr>
          <p:grpSp>
            <p:nvGrpSpPr>
              <p:cNvPr id="2308" name="Google Shape;2308;p343"/>
              <p:cNvGrpSpPr/>
              <p:nvPr/>
            </p:nvGrpSpPr>
            <p:grpSpPr>
              <a:xfrm>
                <a:off x="0" y="0"/>
                <a:ext cx="2514600" cy="6858000"/>
                <a:chOff x="0" y="0"/>
                <a:chExt cx="2514600" cy="6858000"/>
              </a:xfrm>
            </p:grpSpPr>
            <p:sp>
              <p:nvSpPr>
                <p:cNvPr id="2309" name="Google Shape;2309;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2" name="Google Shape;2312;p343"/>
              <p:cNvGrpSpPr/>
              <p:nvPr/>
            </p:nvGrpSpPr>
            <p:grpSpPr>
              <a:xfrm>
                <a:off x="422910" y="0"/>
                <a:ext cx="2514600" cy="6858000"/>
                <a:chOff x="0" y="0"/>
                <a:chExt cx="2514600" cy="6858000"/>
              </a:xfrm>
            </p:grpSpPr>
            <p:sp>
              <p:nvSpPr>
                <p:cNvPr id="2313" name="Google Shape;2313;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16" name="Google Shape;2316;p343"/>
              <p:cNvGrpSpPr/>
              <p:nvPr/>
            </p:nvGrpSpPr>
            <p:grpSpPr>
              <a:xfrm rot="10800000">
                <a:off x="6629400" y="0"/>
                <a:ext cx="2514600" cy="6858000"/>
                <a:chOff x="0" y="0"/>
                <a:chExt cx="2514600" cy="6858000"/>
              </a:xfrm>
            </p:grpSpPr>
            <p:sp>
              <p:nvSpPr>
                <p:cNvPr id="2317" name="Google Shape;2317;p343"/>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43"/>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43"/>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43"/>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43"/>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43"/>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23" name="Google Shape;2323;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4" name="Google Shape;2324;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5" name="Google Shape;2325;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6" name="Google Shape;2326;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7" name="Google Shape;2327;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328" name="Google Shape;2328;p343"/>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29" name="Google Shape;2329;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0" name="Google Shape;2330;p343"/>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1" name="Google Shape;2331;p343"/>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2" name="Google Shape;2332;p343"/>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3" name="Google Shape;2333;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4" name="Google Shape;2334;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5" name="Google Shape;2335;p343"/>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6" name="Google Shape;2336;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7" name="Google Shape;2337;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8" name="Google Shape;2338;p343"/>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39" name="Google Shape;2339;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0" name="Google Shape;2340;p343"/>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1" name="Google Shape;2341;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2" name="Google Shape;2342;p343"/>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3" name="Google Shape;2343;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4" name="Google Shape;2344;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345" name="Google Shape;2345;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6" name="Google Shape;2346;p343"/>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47" name="Google Shape;2347;p343"/>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accent1"/>
              </a:buClr>
              <a:buSzPts val="1400"/>
              <a:buFont typeface="Questrial"/>
              <a:buNone/>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48" name="Google Shape;2348;p343"/>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360"/>
              </a:spcBef>
              <a:spcAft>
                <a:spcPts val="0"/>
              </a:spcAft>
              <a:buClr>
                <a:schemeClr val="accent1"/>
              </a:buClr>
              <a:buSzPts val="1400"/>
              <a:buFont typeface="Noto Sans Symbols"/>
              <a:buNone/>
              <a:defRPr/>
            </a:lvl1pPr>
            <a:lvl2pPr lvl="1" marR="0" algn="ctr">
              <a:lnSpc>
                <a:spcPct val="100000"/>
              </a:lnSpc>
              <a:spcBef>
                <a:spcPts val="440"/>
              </a:spcBef>
              <a:spcAft>
                <a:spcPts val="0"/>
              </a:spcAft>
              <a:buClr>
                <a:schemeClr val="accent1"/>
              </a:buClr>
              <a:buSzPts val="1400"/>
              <a:buFont typeface="Noto Sans Symbols"/>
              <a:buNone/>
              <a:defRPr/>
            </a:lvl2pPr>
            <a:lvl3pPr lvl="2" marR="0" algn="ctr">
              <a:lnSpc>
                <a:spcPct val="100000"/>
              </a:lnSpc>
              <a:spcBef>
                <a:spcPts val="400"/>
              </a:spcBef>
              <a:spcAft>
                <a:spcPts val="0"/>
              </a:spcAft>
              <a:buClr>
                <a:schemeClr val="accent1"/>
              </a:buClr>
              <a:buSzPts val="1400"/>
              <a:buFont typeface="Noto Sans Symbols"/>
              <a:buNone/>
              <a:defRPr/>
            </a:lvl3pPr>
            <a:lvl4pPr lvl="3" marR="0" algn="ctr">
              <a:lnSpc>
                <a:spcPct val="100000"/>
              </a:lnSpc>
              <a:spcBef>
                <a:spcPts val="360"/>
              </a:spcBef>
              <a:spcAft>
                <a:spcPts val="0"/>
              </a:spcAft>
              <a:buClr>
                <a:schemeClr val="accent1"/>
              </a:buClr>
              <a:buSzPts val="1400"/>
              <a:buFont typeface="Noto Sans Symbols"/>
              <a:buNone/>
              <a:defRPr/>
            </a:lvl4pPr>
            <a:lvl5pPr lvl="4" marR="0" algn="ctr">
              <a:lnSpc>
                <a:spcPct val="100000"/>
              </a:lnSpc>
              <a:spcBef>
                <a:spcPts val="320"/>
              </a:spcBef>
              <a:spcAft>
                <a:spcPts val="0"/>
              </a:spcAft>
              <a:buClr>
                <a:schemeClr val="accent1"/>
              </a:buClr>
              <a:buSzPts val="1400"/>
              <a:buFont typeface="Noto Sans Symbols"/>
              <a:buNone/>
              <a:defRPr/>
            </a:lvl5pPr>
            <a:lvl6pPr lvl="5" marR="0" algn="ctr">
              <a:lnSpc>
                <a:spcPct val="100000"/>
              </a:lnSpc>
              <a:spcBef>
                <a:spcPts val="280"/>
              </a:spcBef>
              <a:spcAft>
                <a:spcPts val="0"/>
              </a:spcAft>
              <a:buClr>
                <a:schemeClr val="accent1"/>
              </a:buClr>
              <a:buSzPts val="1400"/>
              <a:buFont typeface="Noto Sans Symbols"/>
              <a:buNone/>
              <a:defRPr/>
            </a:lvl6pPr>
            <a:lvl7pPr lvl="6" marR="0" algn="ctr">
              <a:lnSpc>
                <a:spcPct val="100000"/>
              </a:lnSpc>
              <a:spcBef>
                <a:spcPts val="280"/>
              </a:spcBef>
              <a:spcAft>
                <a:spcPts val="0"/>
              </a:spcAft>
              <a:buClr>
                <a:schemeClr val="accent1"/>
              </a:buClr>
              <a:buSzPts val="1400"/>
              <a:buFont typeface="Noto Sans Symbols"/>
              <a:buNone/>
              <a:defRPr/>
            </a:lvl7pPr>
            <a:lvl8pPr lvl="7" marR="0" algn="ctr">
              <a:lnSpc>
                <a:spcPct val="100000"/>
              </a:lnSpc>
              <a:spcBef>
                <a:spcPts val="280"/>
              </a:spcBef>
              <a:spcAft>
                <a:spcPts val="0"/>
              </a:spcAft>
              <a:buClr>
                <a:schemeClr val="accent1"/>
              </a:buClr>
              <a:buSzPts val="1400"/>
              <a:buFont typeface="Noto Sans Symbols"/>
              <a:buNone/>
              <a:defRPr/>
            </a:lvl8pPr>
            <a:lvl9pPr lvl="8" marR="0" algn="ctr">
              <a:lnSpc>
                <a:spcPct val="100000"/>
              </a:lnSpc>
              <a:spcBef>
                <a:spcPts val="280"/>
              </a:spcBef>
              <a:spcAft>
                <a:spcPts val="0"/>
              </a:spcAft>
              <a:buClr>
                <a:schemeClr val="accent1"/>
              </a:buClr>
              <a:buSzPts val="1400"/>
              <a:buFont typeface="Noto Sans Symbols"/>
              <a:buNone/>
              <a:defRPr/>
            </a:lvl9pPr>
          </a:lstStyle>
          <a:p/>
        </p:txBody>
      </p:sp>
      <p:sp>
        <p:nvSpPr>
          <p:cNvPr id="2349" name="Google Shape;2349;p343"/>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0" name="Google Shape;2350;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51" name="Google Shape;2351;p343"/>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2" name="Google Shape;2352;p343"/>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53" name="Google Shape;2353;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4" name="Shape 2354"/>
        <p:cNvGrpSpPr/>
        <p:nvPr/>
      </p:nvGrpSpPr>
      <p:grpSpPr>
        <a:xfrm>
          <a:off x="0" y="0"/>
          <a:ext cx="0" cy="0"/>
          <a:chOff x="0" y="0"/>
          <a:chExt cx="0" cy="0"/>
        </a:xfrm>
      </p:grpSpPr>
      <p:sp>
        <p:nvSpPr>
          <p:cNvPr id="2355" name="Google Shape;2355;p344"/>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56" name="Google Shape;2356;p344"/>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888888"/>
              </a:buClr>
              <a:buSzPts val="1400"/>
              <a:buFont typeface="Questrial"/>
              <a:buNone/>
              <a:defRPr/>
            </a:lvl1pPr>
            <a:lvl2pPr indent="-228600" lvl="1" marL="914400" algn="l">
              <a:lnSpc>
                <a:spcPct val="100000"/>
              </a:lnSpc>
              <a:spcBef>
                <a:spcPts val="440"/>
              </a:spcBef>
              <a:spcAft>
                <a:spcPts val="0"/>
              </a:spcAft>
              <a:buClr>
                <a:srgbClr val="888888"/>
              </a:buClr>
              <a:buSzPts val="1400"/>
              <a:buFont typeface="Questrial"/>
              <a:buNone/>
              <a:defRPr/>
            </a:lvl2pPr>
            <a:lvl3pPr indent="-228600" lvl="2" marL="1371600" algn="l">
              <a:lnSpc>
                <a:spcPct val="100000"/>
              </a:lnSpc>
              <a:spcBef>
                <a:spcPts val="400"/>
              </a:spcBef>
              <a:spcAft>
                <a:spcPts val="0"/>
              </a:spcAft>
              <a:buClr>
                <a:srgbClr val="888888"/>
              </a:buClr>
              <a:buSzPts val="1400"/>
              <a:buFont typeface="Questrial"/>
              <a:buNone/>
              <a:defRPr/>
            </a:lvl3pPr>
            <a:lvl4pPr indent="-228600" lvl="3" marL="1828800" algn="l">
              <a:lnSpc>
                <a:spcPct val="100000"/>
              </a:lnSpc>
              <a:spcBef>
                <a:spcPts val="360"/>
              </a:spcBef>
              <a:spcAft>
                <a:spcPts val="0"/>
              </a:spcAft>
              <a:buClr>
                <a:srgbClr val="888888"/>
              </a:buClr>
              <a:buSzPts val="1400"/>
              <a:buFont typeface="Questrial"/>
              <a:buNone/>
              <a:defRPr/>
            </a:lvl4pPr>
            <a:lvl5pPr indent="-228600" lvl="4" marL="2286000" algn="l">
              <a:lnSpc>
                <a:spcPct val="100000"/>
              </a:lnSpc>
              <a:spcBef>
                <a:spcPts val="320"/>
              </a:spcBef>
              <a:spcAft>
                <a:spcPts val="0"/>
              </a:spcAft>
              <a:buClr>
                <a:srgbClr val="888888"/>
              </a:buClr>
              <a:buSzPts val="1400"/>
              <a:buFont typeface="Questrial"/>
              <a:buNone/>
              <a:defRPr/>
            </a:lvl5pPr>
            <a:lvl6pPr indent="-228600" lvl="5" marL="2743200" algn="l">
              <a:lnSpc>
                <a:spcPct val="100000"/>
              </a:lnSpc>
              <a:spcBef>
                <a:spcPts val="280"/>
              </a:spcBef>
              <a:spcAft>
                <a:spcPts val="0"/>
              </a:spcAft>
              <a:buClr>
                <a:srgbClr val="888888"/>
              </a:buClr>
              <a:buSzPts val="1400"/>
              <a:buFont typeface="Questrial"/>
              <a:buNone/>
              <a:defRPr/>
            </a:lvl6pPr>
            <a:lvl7pPr indent="-228600" lvl="6" marL="3200400" algn="l">
              <a:lnSpc>
                <a:spcPct val="100000"/>
              </a:lnSpc>
              <a:spcBef>
                <a:spcPts val="280"/>
              </a:spcBef>
              <a:spcAft>
                <a:spcPts val="0"/>
              </a:spcAft>
              <a:buClr>
                <a:srgbClr val="888888"/>
              </a:buClr>
              <a:buSzPts val="1400"/>
              <a:buFont typeface="Questrial"/>
              <a:buNone/>
              <a:defRPr/>
            </a:lvl7pPr>
            <a:lvl8pPr indent="-228600" lvl="7" marL="3657600" algn="l">
              <a:lnSpc>
                <a:spcPct val="100000"/>
              </a:lnSpc>
              <a:spcBef>
                <a:spcPts val="280"/>
              </a:spcBef>
              <a:spcAft>
                <a:spcPts val="0"/>
              </a:spcAft>
              <a:buClr>
                <a:srgbClr val="888888"/>
              </a:buClr>
              <a:buSzPts val="1400"/>
              <a:buFont typeface="Questrial"/>
              <a:buNone/>
              <a:defRPr/>
            </a:lvl8pPr>
            <a:lvl9pPr indent="-228600" lvl="8" marL="4114800" algn="l">
              <a:lnSpc>
                <a:spcPct val="100000"/>
              </a:lnSpc>
              <a:spcBef>
                <a:spcPts val="280"/>
              </a:spcBef>
              <a:spcAft>
                <a:spcPts val="0"/>
              </a:spcAft>
              <a:buClr>
                <a:srgbClr val="888888"/>
              </a:buClr>
              <a:buSzPts val="1400"/>
              <a:buFont typeface="Questrial"/>
              <a:buNone/>
              <a:defRPr/>
            </a:lvl9pPr>
          </a:lstStyle>
          <a:p/>
        </p:txBody>
      </p:sp>
      <p:sp>
        <p:nvSpPr>
          <p:cNvPr id="2357" name="Google Shape;235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8" name="Google Shape;235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59" name="Google Shape;235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60" name="Shape 2360"/>
        <p:cNvGrpSpPr/>
        <p:nvPr/>
      </p:nvGrpSpPr>
      <p:grpSpPr>
        <a:xfrm>
          <a:off x="0" y="0"/>
          <a:ext cx="0" cy="0"/>
          <a:chOff x="0" y="0"/>
          <a:chExt cx="0" cy="0"/>
        </a:xfrm>
      </p:grpSpPr>
      <p:sp>
        <p:nvSpPr>
          <p:cNvPr id="2361" name="Google Shape;2361;p345"/>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2" name="Google Shape;2362;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3" name="Google Shape;2363;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64" name="Google Shape;2364;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365" name="Google Shape;2365;p345"/>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366" name="Google Shape;2366;p345"/>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67" name="Shape 2367"/>
        <p:cNvGrpSpPr/>
        <p:nvPr/>
      </p:nvGrpSpPr>
      <p:grpSpPr>
        <a:xfrm>
          <a:off x="0" y="0"/>
          <a:ext cx="0" cy="0"/>
          <a:chOff x="0" y="0"/>
          <a:chExt cx="0" cy="0"/>
        </a:xfrm>
      </p:grpSpPr>
      <p:sp>
        <p:nvSpPr>
          <p:cNvPr id="2368" name="Google Shape;2368;p34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69" name="Google Shape;2369;p346"/>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0" name="Google Shape;2370;p346"/>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1" name="Google Shape;2371;p346"/>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chemeClr val="accent1"/>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372" name="Google Shape;2372;p346"/>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373" name="Google Shape;2373;p346"/>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4" name="Google Shape;2374;p34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5" name="Google Shape;2375;p346"/>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6" name="Shape 2376"/>
        <p:cNvGrpSpPr/>
        <p:nvPr/>
      </p:nvGrpSpPr>
      <p:grpSpPr>
        <a:xfrm>
          <a:off x="0" y="0"/>
          <a:ext cx="0" cy="0"/>
          <a:chOff x="0" y="0"/>
          <a:chExt cx="0" cy="0"/>
        </a:xfrm>
      </p:grpSpPr>
      <p:sp>
        <p:nvSpPr>
          <p:cNvPr id="2377" name="Google Shape;2377;p347"/>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378" name="Google Shape;2378;p34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79" name="Google Shape;2379;p34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0" name="Google Shape;2380;p34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81" name="Shape 2381"/>
        <p:cNvGrpSpPr/>
        <p:nvPr/>
      </p:nvGrpSpPr>
      <p:grpSpPr>
        <a:xfrm>
          <a:off x="0" y="0"/>
          <a:ext cx="0" cy="0"/>
          <a:chOff x="0" y="0"/>
          <a:chExt cx="0" cy="0"/>
        </a:xfrm>
      </p:grpSpPr>
      <p:sp>
        <p:nvSpPr>
          <p:cNvPr id="2382" name="Google Shape;2382;p34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3" name="Google Shape;2383;p34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384" name="Google Shape;2384;p34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24" name="Shape 224"/>
        <p:cNvGrpSpPr/>
        <p:nvPr/>
      </p:nvGrpSpPr>
      <p:grpSpPr>
        <a:xfrm>
          <a:off x="0" y="0"/>
          <a:ext cx="0" cy="0"/>
          <a:chOff x="0" y="0"/>
          <a:chExt cx="0" cy="0"/>
        </a:xfrm>
      </p:grpSpPr>
      <p:sp>
        <p:nvSpPr>
          <p:cNvPr id="225" name="Google Shape;225;p34"/>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6" name="Google Shape;226;p34"/>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7" name="Google Shape;227;p34"/>
          <p:cNvSpPr/>
          <p:nvPr>
            <p:ph idx="3" type="pic"/>
          </p:nvPr>
        </p:nvSpPr>
        <p:spPr>
          <a:xfrm>
            <a:off x="457200" y="771524"/>
            <a:ext cx="2650200" cy="1902000"/>
          </a:xfrm>
          <a:prstGeom prst="rect">
            <a:avLst/>
          </a:prstGeom>
          <a:noFill/>
          <a:ln>
            <a:noFill/>
          </a:ln>
        </p:spPr>
      </p:sp>
      <p:sp>
        <p:nvSpPr>
          <p:cNvPr id="228" name="Google Shape;228;p34"/>
          <p:cNvSpPr/>
          <p:nvPr>
            <p:ph idx="4" type="pic"/>
          </p:nvPr>
        </p:nvSpPr>
        <p:spPr>
          <a:xfrm>
            <a:off x="3245003" y="772006"/>
            <a:ext cx="2650200" cy="1902000"/>
          </a:xfrm>
          <a:prstGeom prst="rect">
            <a:avLst/>
          </a:prstGeom>
          <a:noFill/>
          <a:ln>
            <a:noFill/>
          </a:ln>
        </p:spPr>
      </p:sp>
      <p:sp>
        <p:nvSpPr>
          <p:cNvPr id="229" name="Google Shape;229;p34"/>
          <p:cNvSpPr/>
          <p:nvPr>
            <p:ph idx="5" type="pic"/>
          </p:nvPr>
        </p:nvSpPr>
        <p:spPr>
          <a:xfrm>
            <a:off x="6036628" y="772032"/>
            <a:ext cx="2650200" cy="1902000"/>
          </a:xfrm>
          <a:prstGeom prst="rect">
            <a:avLst/>
          </a:prstGeom>
          <a:noFill/>
          <a:ln>
            <a:noFill/>
          </a:ln>
        </p:spPr>
      </p:sp>
      <p:sp>
        <p:nvSpPr>
          <p:cNvPr id="230" name="Google Shape;230;p34"/>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1" name="Google Shape;231;p34"/>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2" name="Google Shape;232;p34"/>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3" name="Google Shape;233;p34"/>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4" name="Google Shape;234;p34"/>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rtl="0" algn="l">
              <a:lnSpc>
                <a:spcPct val="100000"/>
              </a:lnSpc>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35" name="Google Shape;235;p34"/>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85" name="Shape 2385"/>
        <p:cNvGrpSpPr/>
        <p:nvPr/>
      </p:nvGrpSpPr>
      <p:grpSpPr>
        <a:xfrm>
          <a:off x="0" y="0"/>
          <a:ext cx="0" cy="0"/>
          <a:chOff x="0" y="0"/>
          <a:chExt cx="0" cy="0"/>
        </a:xfrm>
      </p:grpSpPr>
      <p:grpSp>
        <p:nvGrpSpPr>
          <p:cNvPr id="2386" name="Google Shape;2386;p349"/>
          <p:cNvGrpSpPr/>
          <p:nvPr/>
        </p:nvGrpSpPr>
        <p:grpSpPr>
          <a:xfrm>
            <a:off x="-644959" y="0"/>
            <a:ext cx="10457379" cy="5337723"/>
            <a:chOff x="-644959" y="0"/>
            <a:chExt cx="10457379" cy="7116964"/>
          </a:xfrm>
        </p:grpSpPr>
        <p:grpSp>
          <p:nvGrpSpPr>
            <p:cNvPr id="2387" name="Google Shape;2387;p349"/>
            <p:cNvGrpSpPr/>
            <p:nvPr/>
          </p:nvGrpSpPr>
          <p:grpSpPr>
            <a:xfrm>
              <a:off x="0" y="0"/>
              <a:ext cx="9144000" cy="6858000"/>
              <a:chOff x="0" y="0"/>
              <a:chExt cx="9144000" cy="6858000"/>
            </a:xfrm>
          </p:grpSpPr>
          <p:grpSp>
            <p:nvGrpSpPr>
              <p:cNvPr id="2388" name="Google Shape;2388;p349"/>
              <p:cNvGrpSpPr/>
              <p:nvPr/>
            </p:nvGrpSpPr>
            <p:grpSpPr>
              <a:xfrm>
                <a:off x="0" y="0"/>
                <a:ext cx="2514600" cy="6858000"/>
                <a:chOff x="0" y="0"/>
                <a:chExt cx="2514600" cy="6858000"/>
              </a:xfrm>
            </p:grpSpPr>
            <p:sp>
              <p:nvSpPr>
                <p:cNvPr id="2389" name="Google Shape;2389;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2" name="Google Shape;2392;p349"/>
              <p:cNvGrpSpPr/>
              <p:nvPr/>
            </p:nvGrpSpPr>
            <p:grpSpPr>
              <a:xfrm>
                <a:off x="422910" y="0"/>
                <a:ext cx="2514600" cy="6858000"/>
                <a:chOff x="0" y="0"/>
                <a:chExt cx="2514600" cy="6858000"/>
              </a:xfrm>
            </p:grpSpPr>
            <p:sp>
              <p:nvSpPr>
                <p:cNvPr id="2393" name="Google Shape;2393;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396" name="Google Shape;2396;p349"/>
              <p:cNvGrpSpPr/>
              <p:nvPr/>
            </p:nvGrpSpPr>
            <p:grpSpPr>
              <a:xfrm rot="10800000">
                <a:off x="6629400" y="0"/>
                <a:ext cx="2514600" cy="6858000"/>
                <a:chOff x="0" y="0"/>
                <a:chExt cx="2514600" cy="6858000"/>
              </a:xfrm>
            </p:grpSpPr>
            <p:sp>
              <p:nvSpPr>
                <p:cNvPr id="2397" name="Google Shape;2397;p349"/>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9"/>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9"/>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0" name="Google Shape;2400;p349"/>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9"/>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9"/>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03" name="Google Shape;2403;p349"/>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4" name="Google Shape;2404;p349"/>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5" name="Google Shape;2405;p349"/>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6" name="Google Shape;2406;p349"/>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7" name="Google Shape;2407;p349"/>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08" name="Google Shape;2408;p349"/>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9"/>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0" name="Google Shape;2410;p349"/>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9"/>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2" name="Google Shape;2412;p349"/>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3" name="Google Shape;2413;p349"/>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4" name="Google Shape;2414;p349"/>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5" name="Google Shape;2415;p349"/>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6" name="Google Shape;2416;p349"/>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7" name="Google Shape;2417;p349"/>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8" name="Google Shape;2418;p349"/>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9"/>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9"/>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1" name="Google Shape;2421;p349"/>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2" name="Google Shape;2422;p349"/>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9"/>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9"/>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25" name="Google Shape;2425;p349"/>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6" name="Google Shape;2426;p349"/>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28" name="Google Shape;2428;p34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429" name="Google Shape;2429;p349"/>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9"/>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a:lvl1pPr>
            <a:lvl2pPr indent="-317500" lvl="1" marL="914400" algn="l">
              <a:lnSpc>
                <a:spcPct val="100000"/>
              </a:lnSpc>
              <a:spcBef>
                <a:spcPts val="440"/>
              </a:spcBef>
              <a:spcAft>
                <a:spcPts val="0"/>
              </a:spcAft>
              <a:buSzPts val="1400"/>
              <a:buChar char="○"/>
              <a:defRPr/>
            </a:lvl2pPr>
            <a:lvl3pPr indent="-317500" lvl="2" marL="1371600" algn="l">
              <a:lnSpc>
                <a:spcPct val="100000"/>
              </a:lnSpc>
              <a:spcBef>
                <a:spcPts val="400"/>
              </a:spcBef>
              <a:spcAft>
                <a:spcPts val="0"/>
              </a:spcAft>
              <a:buSzPts val="1400"/>
              <a:buChar char="○"/>
              <a:defRPr/>
            </a:lvl3pPr>
            <a:lvl4pPr indent="-317500" lvl="3" marL="1828800" algn="l">
              <a:lnSpc>
                <a:spcPct val="100000"/>
              </a:lnSpc>
              <a:spcBef>
                <a:spcPts val="360"/>
              </a:spcBef>
              <a:spcAft>
                <a:spcPts val="0"/>
              </a:spcAft>
              <a:buSzPts val="1400"/>
              <a:buChar char="○"/>
              <a:defRPr/>
            </a:lvl4pPr>
            <a:lvl5pPr indent="-317500" lvl="4" marL="2286000" algn="l">
              <a:lnSpc>
                <a:spcPct val="100000"/>
              </a:lnSpc>
              <a:spcBef>
                <a:spcPts val="320"/>
              </a:spcBef>
              <a:spcAft>
                <a:spcPts val="0"/>
              </a:spcAft>
              <a:buSzPts val="1400"/>
              <a:buChar char="○"/>
              <a:defRPr/>
            </a:lvl5pPr>
            <a:lvl6pPr indent="-317500" lvl="5" marL="2743200" algn="l">
              <a:lnSpc>
                <a:spcPct val="100000"/>
              </a:lnSpc>
              <a:spcBef>
                <a:spcPts val="280"/>
              </a:spcBef>
              <a:spcAft>
                <a:spcPts val="0"/>
              </a:spcAft>
              <a:buSzPts val="1400"/>
              <a:buChar char="○"/>
              <a:defRPr/>
            </a:lvl6pPr>
            <a:lvl7pPr indent="-317500" lvl="6" marL="3200400" algn="l">
              <a:lnSpc>
                <a:spcPct val="100000"/>
              </a:lnSpc>
              <a:spcBef>
                <a:spcPts val="280"/>
              </a:spcBef>
              <a:spcAft>
                <a:spcPts val="0"/>
              </a:spcAft>
              <a:buSzPts val="1400"/>
              <a:buChar char="○"/>
              <a:defRPr/>
            </a:lvl7pPr>
            <a:lvl8pPr indent="-317500" lvl="7" marL="3657600" algn="l">
              <a:lnSpc>
                <a:spcPct val="100000"/>
              </a:lnSpc>
              <a:spcBef>
                <a:spcPts val="280"/>
              </a:spcBef>
              <a:spcAft>
                <a:spcPts val="0"/>
              </a:spcAft>
              <a:buSzPts val="1400"/>
              <a:buChar char="○"/>
              <a:defRPr/>
            </a:lvl8pPr>
            <a:lvl9pPr indent="-317500" lvl="8" marL="4114800" algn="l">
              <a:lnSpc>
                <a:spcPct val="100000"/>
              </a:lnSpc>
              <a:spcBef>
                <a:spcPts val="280"/>
              </a:spcBef>
              <a:spcAft>
                <a:spcPts val="0"/>
              </a:spcAft>
              <a:buSzPts val="1400"/>
              <a:buChar char="○"/>
              <a:defRPr/>
            </a:lvl9pPr>
          </a:lstStyle>
          <a:p/>
        </p:txBody>
      </p:sp>
      <p:sp>
        <p:nvSpPr>
          <p:cNvPr id="2431" name="Google Shape;2431;p349"/>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32" name="Google Shape;2432;p349"/>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33" name="Google Shape;2433;p349"/>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34" name="Google Shape;2434;p349"/>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35" name="Shape 2435"/>
        <p:cNvGrpSpPr/>
        <p:nvPr/>
      </p:nvGrpSpPr>
      <p:grpSpPr>
        <a:xfrm>
          <a:off x="0" y="0"/>
          <a:ext cx="0" cy="0"/>
          <a:chOff x="0" y="0"/>
          <a:chExt cx="0" cy="0"/>
        </a:xfrm>
      </p:grpSpPr>
      <p:grpSp>
        <p:nvGrpSpPr>
          <p:cNvPr id="2436" name="Google Shape;2436;p350"/>
          <p:cNvGrpSpPr/>
          <p:nvPr/>
        </p:nvGrpSpPr>
        <p:grpSpPr>
          <a:xfrm>
            <a:off x="-644959" y="0"/>
            <a:ext cx="10457379" cy="5337723"/>
            <a:chOff x="-644959" y="0"/>
            <a:chExt cx="10457379" cy="7116964"/>
          </a:xfrm>
        </p:grpSpPr>
        <p:grpSp>
          <p:nvGrpSpPr>
            <p:cNvPr id="2437" name="Google Shape;2437;p350"/>
            <p:cNvGrpSpPr/>
            <p:nvPr/>
          </p:nvGrpSpPr>
          <p:grpSpPr>
            <a:xfrm>
              <a:off x="0" y="0"/>
              <a:ext cx="9144000" cy="6858000"/>
              <a:chOff x="0" y="0"/>
              <a:chExt cx="9144000" cy="6858000"/>
            </a:xfrm>
          </p:grpSpPr>
          <p:grpSp>
            <p:nvGrpSpPr>
              <p:cNvPr id="2438" name="Google Shape;2438;p350"/>
              <p:cNvGrpSpPr/>
              <p:nvPr/>
            </p:nvGrpSpPr>
            <p:grpSpPr>
              <a:xfrm>
                <a:off x="0" y="0"/>
                <a:ext cx="2514600" cy="6858000"/>
                <a:chOff x="0" y="0"/>
                <a:chExt cx="2514600" cy="6858000"/>
              </a:xfrm>
            </p:grpSpPr>
            <p:sp>
              <p:nvSpPr>
                <p:cNvPr id="2439" name="Google Shape;2439;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2" name="Google Shape;2442;p350"/>
              <p:cNvGrpSpPr/>
              <p:nvPr/>
            </p:nvGrpSpPr>
            <p:grpSpPr>
              <a:xfrm>
                <a:off x="422910" y="0"/>
                <a:ext cx="2514600" cy="6858000"/>
                <a:chOff x="0" y="0"/>
                <a:chExt cx="2514600" cy="6858000"/>
              </a:xfrm>
            </p:grpSpPr>
            <p:sp>
              <p:nvSpPr>
                <p:cNvPr id="2443" name="Google Shape;2443;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446" name="Google Shape;2446;p350"/>
              <p:cNvGrpSpPr/>
              <p:nvPr/>
            </p:nvGrpSpPr>
            <p:grpSpPr>
              <a:xfrm rot="10800000">
                <a:off x="6629400" y="0"/>
                <a:ext cx="2514600" cy="6858000"/>
                <a:chOff x="0" y="0"/>
                <a:chExt cx="2514600" cy="6858000"/>
              </a:xfrm>
            </p:grpSpPr>
            <p:sp>
              <p:nvSpPr>
                <p:cNvPr id="2447" name="Google Shape;2447;p350"/>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50"/>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50"/>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0" name="Google Shape;2450;p350"/>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50"/>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50"/>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53" name="Google Shape;2453;p350"/>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4" name="Google Shape;2454;p350"/>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5" name="Google Shape;2455;p350"/>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6" name="Google Shape;2456;p350"/>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7" name="Google Shape;2457;p350"/>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458" name="Google Shape;2458;p350"/>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59" name="Google Shape;2459;p350"/>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0" name="Google Shape;2460;p350"/>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1" name="Google Shape;2461;p350"/>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2" name="Google Shape;2462;p350"/>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3" name="Google Shape;2463;p350"/>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4" name="Google Shape;2464;p350"/>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5" name="Google Shape;2465;p350"/>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6" name="Google Shape;2466;p350"/>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7" name="Google Shape;2467;p350"/>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8" name="Google Shape;2468;p350"/>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69" name="Google Shape;2469;p350"/>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0" name="Google Shape;2470;p350"/>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1" name="Google Shape;2471;p350"/>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2" name="Google Shape;2472;p350"/>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3" name="Google Shape;2473;p350"/>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4" name="Google Shape;2474;p350"/>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475" name="Google Shape;2475;p350"/>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6" name="Google Shape;2476;p350"/>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7" name="Google Shape;2477;p350"/>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8" name="Google Shape;2478;p350"/>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479" name="Google Shape;2479;p350"/>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0" name="Google Shape;2480;p350"/>
          <p:cNvSpPr/>
          <p:nvPr>
            <p:ph idx="2" type="pic"/>
          </p:nvPr>
        </p:nvSpPr>
        <p:spPr>
          <a:xfrm>
            <a:off x="1005208" y="520346"/>
            <a:ext cx="3359700" cy="4101000"/>
          </a:xfrm>
          <a:prstGeom prst="rect">
            <a:avLst/>
          </a:prstGeom>
          <a:noFill/>
          <a:ln>
            <a:noFill/>
          </a:ln>
        </p:spPr>
      </p:sp>
      <p:sp>
        <p:nvSpPr>
          <p:cNvPr id="2481" name="Google Shape;2481;p350"/>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424242"/>
              </a:buClr>
              <a:buSzPts val="1400"/>
              <a:buFont typeface="Questrial"/>
              <a:buNone/>
              <a:defRPr/>
            </a:lvl1pPr>
            <a:lvl2pPr indent="-228600" lvl="1" marL="914400" algn="l">
              <a:lnSpc>
                <a:spcPct val="100000"/>
              </a:lnSpc>
              <a:spcBef>
                <a:spcPts val="440"/>
              </a:spcBef>
              <a:spcAft>
                <a:spcPts val="0"/>
              </a:spcAft>
              <a:buSzPts val="1400"/>
              <a:buFont typeface="Questrial"/>
              <a:buNone/>
              <a:defRPr/>
            </a:lvl2pPr>
            <a:lvl3pPr indent="-228600" lvl="2" marL="1371600" algn="l">
              <a:lnSpc>
                <a:spcPct val="100000"/>
              </a:lnSpc>
              <a:spcBef>
                <a:spcPts val="400"/>
              </a:spcBef>
              <a:spcAft>
                <a:spcPts val="0"/>
              </a:spcAft>
              <a:buSzPts val="1400"/>
              <a:buFont typeface="Questrial"/>
              <a:buNone/>
              <a:defRPr/>
            </a:lvl3pPr>
            <a:lvl4pPr indent="-228600" lvl="3" marL="1828800" algn="l">
              <a:lnSpc>
                <a:spcPct val="100000"/>
              </a:lnSpc>
              <a:spcBef>
                <a:spcPts val="360"/>
              </a:spcBef>
              <a:spcAft>
                <a:spcPts val="0"/>
              </a:spcAft>
              <a:buSzPts val="1400"/>
              <a:buFont typeface="Questrial"/>
              <a:buNone/>
              <a:defRPr/>
            </a:lvl4pPr>
            <a:lvl5pPr indent="-228600" lvl="4" marL="2286000" algn="l">
              <a:lnSpc>
                <a:spcPct val="100000"/>
              </a:lnSpc>
              <a:spcBef>
                <a:spcPts val="320"/>
              </a:spcBef>
              <a:spcAft>
                <a:spcPts val="0"/>
              </a:spcAft>
              <a:buSzPts val="1400"/>
              <a:buFont typeface="Questrial"/>
              <a:buNone/>
              <a:defRPr/>
            </a:lvl5pPr>
            <a:lvl6pPr indent="-228600" lvl="5" marL="2743200" algn="l">
              <a:lnSpc>
                <a:spcPct val="100000"/>
              </a:lnSpc>
              <a:spcBef>
                <a:spcPts val="280"/>
              </a:spcBef>
              <a:spcAft>
                <a:spcPts val="0"/>
              </a:spcAft>
              <a:buSzPts val="1400"/>
              <a:buFont typeface="Questrial"/>
              <a:buNone/>
              <a:defRPr/>
            </a:lvl6pPr>
            <a:lvl7pPr indent="-228600" lvl="6" marL="3200400" algn="l">
              <a:lnSpc>
                <a:spcPct val="100000"/>
              </a:lnSpc>
              <a:spcBef>
                <a:spcPts val="280"/>
              </a:spcBef>
              <a:spcAft>
                <a:spcPts val="0"/>
              </a:spcAft>
              <a:buSzPts val="1400"/>
              <a:buFont typeface="Questrial"/>
              <a:buNone/>
              <a:defRPr/>
            </a:lvl7pPr>
            <a:lvl8pPr indent="-228600" lvl="7" marL="3657600" algn="l">
              <a:lnSpc>
                <a:spcPct val="100000"/>
              </a:lnSpc>
              <a:spcBef>
                <a:spcPts val="280"/>
              </a:spcBef>
              <a:spcAft>
                <a:spcPts val="0"/>
              </a:spcAft>
              <a:buSzPts val="1400"/>
              <a:buFont typeface="Questrial"/>
              <a:buNone/>
              <a:defRPr/>
            </a:lvl8pPr>
            <a:lvl9pPr indent="-228600" lvl="8" marL="4114800" algn="l">
              <a:lnSpc>
                <a:spcPct val="100000"/>
              </a:lnSpc>
              <a:spcBef>
                <a:spcPts val="280"/>
              </a:spcBef>
              <a:spcAft>
                <a:spcPts val="0"/>
              </a:spcAft>
              <a:buSzPts val="1400"/>
              <a:buFont typeface="Questrial"/>
              <a:buNone/>
              <a:defRPr/>
            </a:lvl9pPr>
          </a:lstStyle>
          <a:p/>
        </p:txBody>
      </p:sp>
      <p:sp>
        <p:nvSpPr>
          <p:cNvPr id="2482" name="Google Shape;2482;p35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3" name="Google Shape;2483;p350"/>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4" name="Google Shape;2484;p35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85" name="Shape 2485"/>
        <p:cNvGrpSpPr/>
        <p:nvPr/>
      </p:nvGrpSpPr>
      <p:grpSpPr>
        <a:xfrm>
          <a:off x="0" y="0"/>
          <a:ext cx="0" cy="0"/>
          <a:chOff x="0" y="0"/>
          <a:chExt cx="0" cy="0"/>
        </a:xfrm>
      </p:grpSpPr>
      <p:sp>
        <p:nvSpPr>
          <p:cNvPr id="2486" name="Google Shape;2486;p35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87" name="Google Shape;2487;p351"/>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88" name="Google Shape;2488;p35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89" name="Google Shape;2489;p35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0" name="Google Shape;2490;p35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91" name="Shape 2491"/>
        <p:cNvGrpSpPr/>
        <p:nvPr/>
      </p:nvGrpSpPr>
      <p:grpSpPr>
        <a:xfrm>
          <a:off x="0" y="0"/>
          <a:ext cx="0" cy="0"/>
          <a:chOff x="0" y="0"/>
          <a:chExt cx="0" cy="0"/>
        </a:xfrm>
      </p:grpSpPr>
      <p:sp>
        <p:nvSpPr>
          <p:cNvPr id="2492" name="Google Shape;2492;p352"/>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1400"/>
              <a:buFont typeface="Questrial"/>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493" name="Google Shape;2493;p352"/>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accent1"/>
              </a:buClr>
              <a:buSzPts val="1400"/>
              <a:buFont typeface="Noto Sans Symbols"/>
              <a:buChar char="○"/>
              <a:defRPr/>
            </a:lvl1pPr>
            <a:lvl2pPr indent="-317500" lvl="1" marL="914400" algn="l">
              <a:lnSpc>
                <a:spcPct val="100000"/>
              </a:lnSpc>
              <a:spcBef>
                <a:spcPts val="440"/>
              </a:spcBef>
              <a:spcAft>
                <a:spcPts val="0"/>
              </a:spcAft>
              <a:buClr>
                <a:schemeClr val="accent1"/>
              </a:buClr>
              <a:buSzPts val="1400"/>
              <a:buFont typeface="Noto Sans Symbols"/>
              <a:buChar char="○"/>
              <a:defRPr/>
            </a:lvl2pPr>
            <a:lvl3pPr indent="-317500" lvl="2" marL="1371600" algn="l">
              <a:lnSpc>
                <a:spcPct val="100000"/>
              </a:lnSpc>
              <a:spcBef>
                <a:spcPts val="400"/>
              </a:spcBef>
              <a:spcAft>
                <a:spcPts val="0"/>
              </a:spcAft>
              <a:buClr>
                <a:schemeClr val="accent1"/>
              </a:buClr>
              <a:buSzPts val="1400"/>
              <a:buFont typeface="Noto Sans Symbols"/>
              <a:buChar char="○"/>
              <a:defRPr/>
            </a:lvl3pPr>
            <a:lvl4pPr indent="-317500" lvl="3" marL="1828800" algn="l">
              <a:lnSpc>
                <a:spcPct val="100000"/>
              </a:lnSpc>
              <a:spcBef>
                <a:spcPts val="360"/>
              </a:spcBef>
              <a:spcAft>
                <a:spcPts val="0"/>
              </a:spcAft>
              <a:buClr>
                <a:schemeClr val="accent1"/>
              </a:buClr>
              <a:buSzPts val="1400"/>
              <a:buFont typeface="Noto Sans Symbols"/>
              <a:buChar char="○"/>
              <a:defRPr/>
            </a:lvl4pPr>
            <a:lvl5pPr indent="-317500" lvl="4" marL="2286000" algn="l">
              <a:lnSpc>
                <a:spcPct val="100000"/>
              </a:lnSpc>
              <a:spcBef>
                <a:spcPts val="320"/>
              </a:spcBef>
              <a:spcAft>
                <a:spcPts val="0"/>
              </a:spcAft>
              <a:buClr>
                <a:schemeClr val="accent1"/>
              </a:buClr>
              <a:buSzPts val="1400"/>
              <a:buFont typeface="Noto Sans Symbols"/>
              <a:buChar char="○"/>
              <a:defRPr/>
            </a:lvl5pPr>
            <a:lvl6pPr indent="-317500" lvl="5" marL="2743200" algn="l">
              <a:lnSpc>
                <a:spcPct val="100000"/>
              </a:lnSpc>
              <a:spcBef>
                <a:spcPts val="280"/>
              </a:spcBef>
              <a:spcAft>
                <a:spcPts val="0"/>
              </a:spcAft>
              <a:buClr>
                <a:schemeClr val="accent1"/>
              </a:buClr>
              <a:buSzPts val="1400"/>
              <a:buFont typeface="Noto Sans Symbols"/>
              <a:buChar char="○"/>
              <a:defRPr/>
            </a:lvl6pPr>
            <a:lvl7pPr indent="-317500" lvl="6" marL="3200400" algn="l">
              <a:lnSpc>
                <a:spcPct val="100000"/>
              </a:lnSpc>
              <a:spcBef>
                <a:spcPts val="280"/>
              </a:spcBef>
              <a:spcAft>
                <a:spcPts val="0"/>
              </a:spcAft>
              <a:buClr>
                <a:schemeClr val="accent1"/>
              </a:buClr>
              <a:buSzPts val="1400"/>
              <a:buFont typeface="Noto Sans Symbols"/>
              <a:buChar char="○"/>
              <a:defRPr/>
            </a:lvl7pPr>
            <a:lvl8pPr indent="-317500" lvl="7" marL="3657600" algn="l">
              <a:lnSpc>
                <a:spcPct val="100000"/>
              </a:lnSpc>
              <a:spcBef>
                <a:spcPts val="280"/>
              </a:spcBef>
              <a:spcAft>
                <a:spcPts val="0"/>
              </a:spcAft>
              <a:buClr>
                <a:schemeClr val="accent1"/>
              </a:buClr>
              <a:buSzPts val="1400"/>
              <a:buFont typeface="Noto Sans Symbols"/>
              <a:buChar char="○"/>
              <a:defRPr/>
            </a:lvl8pPr>
            <a:lvl9pPr indent="-317500" lvl="8" marL="4114800" algn="l">
              <a:lnSpc>
                <a:spcPct val="100000"/>
              </a:lnSpc>
              <a:spcBef>
                <a:spcPts val="280"/>
              </a:spcBef>
              <a:spcAft>
                <a:spcPts val="0"/>
              </a:spcAft>
              <a:buClr>
                <a:schemeClr val="accent1"/>
              </a:buClr>
              <a:buSzPts val="1400"/>
              <a:buFont typeface="Noto Sans Symbols"/>
              <a:buChar char="○"/>
              <a:defRPr/>
            </a:lvl9pPr>
          </a:lstStyle>
          <a:p/>
        </p:txBody>
      </p:sp>
      <p:sp>
        <p:nvSpPr>
          <p:cNvPr id="2494" name="Google Shape;2494;p35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5" name="Google Shape;2495;p352"/>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algn="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496" name="Google Shape;2496;p35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03" name="Shape 2503"/>
        <p:cNvGrpSpPr/>
        <p:nvPr/>
      </p:nvGrpSpPr>
      <p:grpSpPr>
        <a:xfrm>
          <a:off x="0" y="0"/>
          <a:ext cx="0" cy="0"/>
          <a:chOff x="0" y="0"/>
          <a:chExt cx="0" cy="0"/>
        </a:xfrm>
      </p:grpSpPr>
      <p:sp>
        <p:nvSpPr>
          <p:cNvPr id="2504" name="Google Shape;2504;p354"/>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05" name="Google Shape;2505;p354"/>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06" name="Google Shape;2506;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7" name="Google Shape;2507;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08" name="Google Shape;2508;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09" name="Shape 2509"/>
        <p:cNvGrpSpPr/>
        <p:nvPr/>
      </p:nvGrpSpPr>
      <p:grpSpPr>
        <a:xfrm>
          <a:off x="0" y="0"/>
          <a:ext cx="0" cy="0"/>
          <a:chOff x="0" y="0"/>
          <a:chExt cx="0" cy="0"/>
        </a:xfrm>
      </p:grpSpPr>
      <p:sp>
        <p:nvSpPr>
          <p:cNvPr id="2510" name="Google Shape;2510;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1" name="Google Shape;2511;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2" name="Google Shape;2512;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3" name="Shape 2513"/>
        <p:cNvGrpSpPr/>
        <p:nvPr/>
      </p:nvGrpSpPr>
      <p:grpSpPr>
        <a:xfrm>
          <a:off x="0" y="0"/>
          <a:ext cx="0" cy="0"/>
          <a:chOff x="0" y="0"/>
          <a:chExt cx="0" cy="0"/>
        </a:xfrm>
      </p:grpSpPr>
      <p:sp>
        <p:nvSpPr>
          <p:cNvPr id="2514" name="Google Shape;2514;p356"/>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ctr">
              <a:lnSpc>
                <a:spcPct val="100000"/>
              </a:lnSpc>
              <a:spcBef>
                <a:spcPts val="0"/>
              </a:spcBef>
              <a:spcAft>
                <a:spcPts val="0"/>
              </a:spcAft>
              <a:buSzPts val="1400"/>
              <a:buChar char="○"/>
              <a:defRPr/>
            </a:lvl2pPr>
            <a:lvl3pPr lvl="2" marR="0" algn="ctr">
              <a:lnSpc>
                <a:spcPct val="100000"/>
              </a:lnSpc>
              <a:spcBef>
                <a:spcPts val="0"/>
              </a:spcBef>
              <a:spcAft>
                <a:spcPts val="0"/>
              </a:spcAft>
              <a:buSzPts val="1400"/>
              <a:buChar char="■"/>
              <a:defRPr/>
            </a:lvl3pPr>
            <a:lvl4pPr lvl="3" marR="0" algn="ctr">
              <a:lnSpc>
                <a:spcPct val="100000"/>
              </a:lnSpc>
              <a:spcBef>
                <a:spcPts val="0"/>
              </a:spcBef>
              <a:spcAft>
                <a:spcPts val="0"/>
              </a:spcAft>
              <a:buSzPts val="1400"/>
              <a:buChar char="●"/>
              <a:defRPr/>
            </a:lvl4pPr>
            <a:lvl5pPr lvl="4" marR="0" algn="ctr">
              <a:lnSpc>
                <a:spcPct val="100000"/>
              </a:lnSpc>
              <a:spcBef>
                <a:spcPts val="0"/>
              </a:spcBef>
              <a:spcAft>
                <a:spcPts val="0"/>
              </a:spcAft>
              <a:buSzPts val="1400"/>
              <a:buChar char="○"/>
              <a:defRPr/>
            </a:lvl5pPr>
            <a:lvl6pPr lvl="5" marR="0" algn="ctr">
              <a:lnSpc>
                <a:spcPct val="100000"/>
              </a:lnSpc>
              <a:spcBef>
                <a:spcPts val="0"/>
              </a:spcBef>
              <a:spcAft>
                <a:spcPts val="0"/>
              </a:spcAft>
              <a:buSzPts val="1400"/>
              <a:buChar char="■"/>
              <a:defRPr/>
            </a:lvl6pPr>
            <a:lvl7pPr lvl="6" marR="0" algn="ctr">
              <a:lnSpc>
                <a:spcPct val="100000"/>
              </a:lnSpc>
              <a:spcBef>
                <a:spcPts val="0"/>
              </a:spcBef>
              <a:spcAft>
                <a:spcPts val="0"/>
              </a:spcAft>
              <a:buSzPts val="1400"/>
              <a:buChar char="●"/>
              <a:defRPr/>
            </a:lvl7pPr>
            <a:lvl8pPr lvl="7" marR="0" algn="ctr">
              <a:lnSpc>
                <a:spcPct val="100000"/>
              </a:lnSpc>
              <a:spcBef>
                <a:spcPts val="0"/>
              </a:spcBef>
              <a:spcAft>
                <a:spcPts val="0"/>
              </a:spcAft>
              <a:buSzPts val="1400"/>
              <a:buChar char="○"/>
              <a:defRPr/>
            </a:lvl8pPr>
            <a:lvl9pPr lvl="8" marR="0" algn="ctr">
              <a:lnSpc>
                <a:spcPct val="100000"/>
              </a:lnSpc>
              <a:spcBef>
                <a:spcPts val="0"/>
              </a:spcBef>
              <a:spcAft>
                <a:spcPts val="0"/>
              </a:spcAft>
              <a:buSzPts val="1400"/>
              <a:buChar char="■"/>
              <a:defRPr/>
            </a:lvl9pPr>
          </a:lstStyle>
          <a:p/>
        </p:txBody>
      </p:sp>
      <p:sp>
        <p:nvSpPr>
          <p:cNvPr id="2515" name="Google Shape;2515;p356"/>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chemeClr val="dk1"/>
              </a:buClr>
              <a:buSzPts val="1400"/>
              <a:buFont typeface="Times New Roman"/>
              <a:buNone/>
              <a:defRPr/>
            </a:lvl1pPr>
            <a:lvl2pPr lvl="1" marR="0" algn="ctr">
              <a:lnSpc>
                <a:spcPct val="100000"/>
              </a:lnSpc>
              <a:spcBef>
                <a:spcPts val="560"/>
              </a:spcBef>
              <a:spcAft>
                <a:spcPts val="0"/>
              </a:spcAft>
              <a:buClr>
                <a:schemeClr val="dk1"/>
              </a:buClr>
              <a:buSzPts val="1400"/>
              <a:buFont typeface="Times New Roman"/>
              <a:buNone/>
              <a:defRPr/>
            </a:lvl2pPr>
            <a:lvl3pPr lvl="2" marR="0" algn="ctr">
              <a:lnSpc>
                <a:spcPct val="100000"/>
              </a:lnSpc>
              <a:spcBef>
                <a:spcPts val="480"/>
              </a:spcBef>
              <a:spcAft>
                <a:spcPts val="0"/>
              </a:spcAft>
              <a:buClr>
                <a:schemeClr val="dk1"/>
              </a:buClr>
              <a:buSzPts val="1400"/>
              <a:buFont typeface="Times New Roman"/>
              <a:buNone/>
              <a:defRPr/>
            </a:lvl3pPr>
            <a:lvl4pPr lvl="3" marR="0" algn="ctr">
              <a:lnSpc>
                <a:spcPct val="100000"/>
              </a:lnSpc>
              <a:spcBef>
                <a:spcPts val="400"/>
              </a:spcBef>
              <a:spcAft>
                <a:spcPts val="0"/>
              </a:spcAft>
              <a:buClr>
                <a:schemeClr val="dk1"/>
              </a:buClr>
              <a:buSzPts val="1400"/>
              <a:buFont typeface="Times New Roman"/>
              <a:buNone/>
              <a:defRPr/>
            </a:lvl4pPr>
            <a:lvl5pPr lvl="4" marR="0" algn="ctr">
              <a:lnSpc>
                <a:spcPct val="100000"/>
              </a:lnSpc>
              <a:spcBef>
                <a:spcPts val="400"/>
              </a:spcBef>
              <a:spcAft>
                <a:spcPts val="0"/>
              </a:spcAft>
              <a:buClr>
                <a:schemeClr val="dk1"/>
              </a:buClr>
              <a:buSzPts val="1400"/>
              <a:buFont typeface="Times New Roman"/>
              <a:buNone/>
              <a:defRPr/>
            </a:lvl5pPr>
            <a:lvl6pPr lvl="5" marR="0" algn="ctr">
              <a:lnSpc>
                <a:spcPct val="100000"/>
              </a:lnSpc>
              <a:spcBef>
                <a:spcPts val="400"/>
              </a:spcBef>
              <a:spcAft>
                <a:spcPts val="0"/>
              </a:spcAft>
              <a:buClr>
                <a:schemeClr val="dk1"/>
              </a:buClr>
              <a:buSzPts val="1400"/>
              <a:buFont typeface="Times New Roman"/>
              <a:buNone/>
              <a:defRPr/>
            </a:lvl6pPr>
            <a:lvl7pPr lvl="6" marR="0" algn="ctr">
              <a:lnSpc>
                <a:spcPct val="100000"/>
              </a:lnSpc>
              <a:spcBef>
                <a:spcPts val="400"/>
              </a:spcBef>
              <a:spcAft>
                <a:spcPts val="0"/>
              </a:spcAft>
              <a:buClr>
                <a:schemeClr val="dk1"/>
              </a:buClr>
              <a:buSzPts val="1400"/>
              <a:buFont typeface="Times New Roman"/>
              <a:buNone/>
              <a:defRPr/>
            </a:lvl7pPr>
            <a:lvl8pPr lvl="7" marR="0" algn="ctr">
              <a:lnSpc>
                <a:spcPct val="100000"/>
              </a:lnSpc>
              <a:spcBef>
                <a:spcPts val="400"/>
              </a:spcBef>
              <a:spcAft>
                <a:spcPts val="0"/>
              </a:spcAft>
              <a:buClr>
                <a:schemeClr val="dk1"/>
              </a:buClr>
              <a:buSzPts val="1400"/>
              <a:buFont typeface="Times New Roman"/>
              <a:buNone/>
              <a:defRPr/>
            </a:lvl8pPr>
            <a:lvl9pPr lvl="8" marR="0" algn="ctr">
              <a:lnSpc>
                <a:spcPct val="100000"/>
              </a:lnSpc>
              <a:spcBef>
                <a:spcPts val="400"/>
              </a:spcBef>
              <a:spcAft>
                <a:spcPts val="0"/>
              </a:spcAft>
              <a:buClr>
                <a:schemeClr val="dk1"/>
              </a:buClr>
              <a:buSzPts val="1400"/>
              <a:buFont typeface="Times New Roman"/>
              <a:buNone/>
              <a:defRPr/>
            </a:lvl9pPr>
          </a:lstStyle>
          <a:p/>
        </p:txBody>
      </p:sp>
      <p:sp>
        <p:nvSpPr>
          <p:cNvPr id="2516" name="Google Shape;2516;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7" name="Google Shape;2517;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18" name="Google Shape;2518;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19" name="Shape 2519"/>
        <p:cNvGrpSpPr/>
        <p:nvPr/>
      </p:nvGrpSpPr>
      <p:grpSpPr>
        <a:xfrm>
          <a:off x="0" y="0"/>
          <a:ext cx="0" cy="0"/>
          <a:chOff x="0" y="0"/>
          <a:chExt cx="0" cy="0"/>
        </a:xfrm>
      </p:grpSpPr>
      <p:sp>
        <p:nvSpPr>
          <p:cNvPr id="2520" name="Google Shape;2520;p357"/>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1" name="Google Shape;2521;p357"/>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22" name="Google Shape;2522;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3" name="Google Shape;2523;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24" name="Google Shape;2524;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25" name="Shape 2525"/>
        <p:cNvGrpSpPr/>
        <p:nvPr/>
      </p:nvGrpSpPr>
      <p:grpSpPr>
        <a:xfrm>
          <a:off x="0" y="0"/>
          <a:ext cx="0" cy="0"/>
          <a:chOff x="0" y="0"/>
          <a:chExt cx="0" cy="0"/>
        </a:xfrm>
      </p:grpSpPr>
      <p:sp>
        <p:nvSpPr>
          <p:cNvPr id="2526" name="Google Shape;2526;p35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27" name="Google Shape;2527;p358"/>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8" name="Google Shape;2528;p358"/>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29" name="Google Shape;2529;p35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0" name="Google Shape;2530;p35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1" name="Google Shape;2531;p35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32" name="Shape 2532"/>
        <p:cNvGrpSpPr/>
        <p:nvPr/>
      </p:nvGrpSpPr>
      <p:grpSpPr>
        <a:xfrm>
          <a:off x="0" y="0"/>
          <a:ext cx="0" cy="0"/>
          <a:chOff x="0" y="0"/>
          <a:chExt cx="0" cy="0"/>
        </a:xfrm>
      </p:grpSpPr>
      <p:sp>
        <p:nvSpPr>
          <p:cNvPr id="2533" name="Google Shape;2533;p3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34" name="Google Shape;2534;p359"/>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5" name="Google Shape;2535;p359"/>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6" name="Google Shape;2536;p359"/>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37" name="Google Shape;2537;p359"/>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38" name="Google Shape;2538;p35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39" name="Google Shape;2539;p35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0" name="Google Shape;2540;p35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36" name="Shape 236"/>
        <p:cNvGrpSpPr/>
        <p:nvPr/>
      </p:nvGrpSpPr>
      <p:grpSpPr>
        <a:xfrm>
          <a:off x="0" y="0"/>
          <a:ext cx="0" cy="0"/>
          <a:chOff x="0" y="0"/>
          <a:chExt cx="0" cy="0"/>
        </a:xfrm>
      </p:grpSpPr>
      <p:sp>
        <p:nvSpPr>
          <p:cNvPr id="237" name="Google Shape;237;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8" name="Google Shape;238;p35"/>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9" name="Google Shape;239;p35"/>
          <p:cNvSpPr/>
          <p:nvPr>
            <p:ph idx="3" type="pic"/>
          </p:nvPr>
        </p:nvSpPr>
        <p:spPr>
          <a:xfrm>
            <a:off x="457200" y="771524"/>
            <a:ext cx="2650200" cy="1883700"/>
          </a:xfrm>
          <a:prstGeom prst="rect">
            <a:avLst/>
          </a:prstGeom>
          <a:noFill/>
          <a:ln>
            <a:noFill/>
          </a:ln>
        </p:spPr>
      </p:sp>
      <p:sp>
        <p:nvSpPr>
          <p:cNvPr id="240" name="Google Shape;240;p35"/>
          <p:cNvSpPr/>
          <p:nvPr>
            <p:ph idx="4" type="pic"/>
          </p:nvPr>
        </p:nvSpPr>
        <p:spPr>
          <a:xfrm>
            <a:off x="3245003" y="772006"/>
            <a:ext cx="2650200" cy="1883700"/>
          </a:xfrm>
          <a:prstGeom prst="rect">
            <a:avLst/>
          </a:prstGeom>
          <a:noFill/>
          <a:ln>
            <a:noFill/>
          </a:ln>
        </p:spPr>
      </p:sp>
      <p:sp>
        <p:nvSpPr>
          <p:cNvPr id="241" name="Google Shape;241;p35"/>
          <p:cNvSpPr/>
          <p:nvPr>
            <p:ph idx="5" type="pic"/>
          </p:nvPr>
        </p:nvSpPr>
        <p:spPr>
          <a:xfrm>
            <a:off x="6036628" y="772032"/>
            <a:ext cx="2650200" cy="1883700"/>
          </a:xfrm>
          <a:prstGeom prst="rect">
            <a:avLst/>
          </a:prstGeom>
          <a:noFill/>
          <a:ln>
            <a:noFill/>
          </a:ln>
        </p:spPr>
      </p:sp>
      <p:sp>
        <p:nvSpPr>
          <p:cNvPr id="242" name="Google Shape;242;p35"/>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3" name="Google Shape;243;p35"/>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4" name="Google Shape;244;p35"/>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5" name="Google Shape;245;p35"/>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6" name="Google Shape;246;p35"/>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7" name="Google Shape;247;p35"/>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8" name="Google Shape;248;p35"/>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zh-CN" sz="18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49" name="Google Shape;249;p35"/>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rtl="0" algn="l">
              <a:lnSpc>
                <a:spcPct val="100000"/>
              </a:lnSpc>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0" name="Google Shape;250;p35"/>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rtl="0" algn="l">
              <a:lnSpc>
                <a:spcPct val="100000"/>
              </a:lnSpc>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1" name="Shape 2541"/>
        <p:cNvGrpSpPr/>
        <p:nvPr/>
      </p:nvGrpSpPr>
      <p:grpSpPr>
        <a:xfrm>
          <a:off x="0" y="0"/>
          <a:ext cx="0" cy="0"/>
          <a:chOff x="0" y="0"/>
          <a:chExt cx="0" cy="0"/>
        </a:xfrm>
      </p:grpSpPr>
      <p:sp>
        <p:nvSpPr>
          <p:cNvPr id="2542" name="Google Shape;2542;p36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3" name="Google Shape;2543;p36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4" name="Google Shape;2544;p36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45" name="Google Shape;2545;p36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46" name="Shape 2546"/>
        <p:cNvGrpSpPr/>
        <p:nvPr/>
      </p:nvGrpSpPr>
      <p:grpSpPr>
        <a:xfrm>
          <a:off x="0" y="0"/>
          <a:ext cx="0" cy="0"/>
          <a:chOff x="0" y="0"/>
          <a:chExt cx="0" cy="0"/>
        </a:xfrm>
      </p:grpSpPr>
      <p:sp>
        <p:nvSpPr>
          <p:cNvPr id="2547" name="Google Shape;2547;p361"/>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48" name="Google Shape;2548;p361"/>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a:lvl1pPr>
            <a:lvl2pPr indent="-317500" lvl="1" marL="914400" algn="l">
              <a:lnSpc>
                <a:spcPct val="100000"/>
              </a:lnSpc>
              <a:spcBef>
                <a:spcPts val="560"/>
              </a:spcBef>
              <a:spcAft>
                <a:spcPts val="0"/>
              </a:spcAft>
              <a:buSzPts val="1400"/>
              <a:buChar char="–"/>
              <a:defRPr/>
            </a:lvl2pPr>
            <a:lvl3pPr indent="-317500" lvl="2" marL="1371600" algn="l">
              <a:lnSpc>
                <a:spcPct val="100000"/>
              </a:lnSpc>
              <a:spcBef>
                <a:spcPts val="480"/>
              </a:spcBef>
              <a:spcAft>
                <a:spcPts val="0"/>
              </a:spcAft>
              <a:buSzPts val="1400"/>
              <a:buChar char="•"/>
              <a:defRPr/>
            </a:lvl3pPr>
            <a:lvl4pPr indent="-317500" lvl="3" marL="1828800" algn="l">
              <a:lnSpc>
                <a:spcPct val="100000"/>
              </a:lnSpc>
              <a:spcBef>
                <a:spcPts val="400"/>
              </a:spcBef>
              <a:spcAft>
                <a:spcPts val="0"/>
              </a:spcAft>
              <a:buSzPts val="1400"/>
              <a:buChar char="–"/>
              <a:defRPr/>
            </a:lvl4pPr>
            <a:lvl5pPr indent="-317500" lvl="4" marL="2286000" algn="l">
              <a:lnSpc>
                <a:spcPct val="100000"/>
              </a:lnSpc>
              <a:spcBef>
                <a:spcPts val="400"/>
              </a:spcBef>
              <a:spcAft>
                <a:spcPts val="0"/>
              </a:spcAft>
              <a:buSzPts val="1400"/>
              <a:buChar char="»"/>
              <a:defRPr/>
            </a:lvl5pPr>
            <a:lvl6pPr indent="-317500" lvl="5" marL="2743200" algn="l">
              <a:lnSpc>
                <a:spcPct val="100000"/>
              </a:lnSpc>
              <a:spcBef>
                <a:spcPts val="400"/>
              </a:spcBef>
              <a:spcAft>
                <a:spcPts val="0"/>
              </a:spcAft>
              <a:buSzPts val="1400"/>
              <a:buChar char="»"/>
              <a:defRPr/>
            </a:lvl6pPr>
            <a:lvl7pPr indent="-317500" lvl="6" marL="3200400" algn="l">
              <a:lnSpc>
                <a:spcPct val="100000"/>
              </a:lnSpc>
              <a:spcBef>
                <a:spcPts val="400"/>
              </a:spcBef>
              <a:spcAft>
                <a:spcPts val="0"/>
              </a:spcAft>
              <a:buSzPts val="1400"/>
              <a:buChar char="»"/>
              <a:defRPr/>
            </a:lvl7pPr>
            <a:lvl8pPr indent="-317500" lvl="7" marL="3657600" algn="l">
              <a:lnSpc>
                <a:spcPct val="100000"/>
              </a:lnSpc>
              <a:spcBef>
                <a:spcPts val="400"/>
              </a:spcBef>
              <a:spcAft>
                <a:spcPts val="0"/>
              </a:spcAft>
              <a:buSzPts val="1400"/>
              <a:buChar char="»"/>
              <a:defRPr/>
            </a:lvl8pPr>
            <a:lvl9pPr indent="-317500" lvl="8" marL="4114800" algn="l">
              <a:lnSpc>
                <a:spcPct val="100000"/>
              </a:lnSpc>
              <a:spcBef>
                <a:spcPts val="400"/>
              </a:spcBef>
              <a:spcAft>
                <a:spcPts val="0"/>
              </a:spcAft>
              <a:buSzPts val="1400"/>
              <a:buChar char="»"/>
              <a:defRPr/>
            </a:lvl9pPr>
          </a:lstStyle>
          <a:p/>
        </p:txBody>
      </p:sp>
      <p:sp>
        <p:nvSpPr>
          <p:cNvPr id="2549" name="Google Shape;2549;p361"/>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0" name="Google Shape;2550;p36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1" name="Google Shape;2551;p36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2" name="Google Shape;2552;p36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53" name="Shape 2553"/>
        <p:cNvGrpSpPr/>
        <p:nvPr/>
      </p:nvGrpSpPr>
      <p:grpSpPr>
        <a:xfrm>
          <a:off x="0" y="0"/>
          <a:ext cx="0" cy="0"/>
          <a:chOff x="0" y="0"/>
          <a:chExt cx="0" cy="0"/>
        </a:xfrm>
      </p:grpSpPr>
      <p:sp>
        <p:nvSpPr>
          <p:cNvPr id="2554" name="Google Shape;2554;p362"/>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55" name="Google Shape;2555;p362"/>
          <p:cNvSpPr/>
          <p:nvPr>
            <p:ph idx="2" type="pic"/>
          </p:nvPr>
        </p:nvSpPr>
        <p:spPr>
          <a:xfrm>
            <a:off x="1792288" y="459581"/>
            <a:ext cx="5486400" cy="3086100"/>
          </a:xfrm>
          <a:prstGeom prst="rect">
            <a:avLst/>
          </a:prstGeom>
          <a:noFill/>
          <a:ln>
            <a:noFill/>
          </a:ln>
        </p:spPr>
      </p:sp>
      <p:sp>
        <p:nvSpPr>
          <p:cNvPr id="2556" name="Google Shape;2556;p362"/>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Times New Roman"/>
              <a:buNone/>
              <a:defRPr/>
            </a:lvl1pPr>
            <a:lvl2pPr indent="-228600" lvl="1" marL="914400" algn="l">
              <a:lnSpc>
                <a:spcPct val="100000"/>
              </a:lnSpc>
              <a:spcBef>
                <a:spcPts val="560"/>
              </a:spcBef>
              <a:spcAft>
                <a:spcPts val="0"/>
              </a:spcAft>
              <a:buSzPts val="1400"/>
              <a:buFont typeface="Times New Roman"/>
              <a:buNone/>
              <a:defRPr/>
            </a:lvl2pPr>
            <a:lvl3pPr indent="-228600" lvl="2" marL="1371600" algn="l">
              <a:lnSpc>
                <a:spcPct val="100000"/>
              </a:lnSpc>
              <a:spcBef>
                <a:spcPts val="480"/>
              </a:spcBef>
              <a:spcAft>
                <a:spcPts val="0"/>
              </a:spcAft>
              <a:buSzPts val="1400"/>
              <a:buFont typeface="Times New Roman"/>
              <a:buNone/>
              <a:defRPr/>
            </a:lvl3pPr>
            <a:lvl4pPr indent="-228600" lvl="3" marL="1828800" algn="l">
              <a:lnSpc>
                <a:spcPct val="100000"/>
              </a:lnSpc>
              <a:spcBef>
                <a:spcPts val="400"/>
              </a:spcBef>
              <a:spcAft>
                <a:spcPts val="0"/>
              </a:spcAft>
              <a:buSzPts val="1400"/>
              <a:buFont typeface="Times New Roman"/>
              <a:buNone/>
              <a:defRPr/>
            </a:lvl4pPr>
            <a:lvl5pPr indent="-228600" lvl="4" marL="2286000" algn="l">
              <a:lnSpc>
                <a:spcPct val="100000"/>
              </a:lnSpc>
              <a:spcBef>
                <a:spcPts val="400"/>
              </a:spcBef>
              <a:spcAft>
                <a:spcPts val="0"/>
              </a:spcAft>
              <a:buSzPts val="1400"/>
              <a:buFont typeface="Times New Roman"/>
              <a:buNone/>
              <a:defRPr/>
            </a:lvl5pPr>
            <a:lvl6pPr indent="-228600" lvl="5" marL="2743200" algn="l">
              <a:lnSpc>
                <a:spcPct val="100000"/>
              </a:lnSpc>
              <a:spcBef>
                <a:spcPts val="400"/>
              </a:spcBef>
              <a:spcAft>
                <a:spcPts val="0"/>
              </a:spcAft>
              <a:buSzPts val="1400"/>
              <a:buFont typeface="Times New Roman"/>
              <a:buNone/>
              <a:defRPr/>
            </a:lvl6pPr>
            <a:lvl7pPr indent="-228600" lvl="6" marL="3200400" algn="l">
              <a:lnSpc>
                <a:spcPct val="100000"/>
              </a:lnSpc>
              <a:spcBef>
                <a:spcPts val="400"/>
              </a:spcBef>
              <a:spcAft>
                <a:spcPts val="0"/>
              </a:spcAft>
              <a:buSzPts val="1400"/>
              <a:buFont typeface="Times New Roman"/>
              <a:buNone/>
              <a:defRPr/>
            </a:lvl7pPr>
            <a:lvl8pPr indent="-228600" lvl="7" marL="3657600" algn="l">
              <a:lnSpc>
                <a:spcPct val="100000"/>
              </a:lnSpc>
              <a:spcBef>
                <a:spcPts val="400"/>
              </a:spcBef>
              <a:spcAft>
                <a:spcPts val="0"/>
              </a:spcAft>
              <a:buSzPts val="1400"/>
              <a:buFont typeface="Times New Roman"/>
              <a:buNone/>
              <a:defRPr/>
            </a:lvl8pPr>
            <a:lvl9pPr indent="-228600" lvl="8" marL="4114800" algn="l">
              <a:lnSpc>
                <a:spcPct val="100000"/>
              </a:lnSpc>
              <a:spcBef>
                <a:spcPts val="400"/>
              </a:spcBef>
              <a:spcAft>
                <a:spcPts val="0"/>
              </a:spcAft>
              <a:buSzPts val="1400"/>
              <a:buFont typeface="Times New Roman"/>
              <a:buNone/>
              <a:defRPr/>
            </a:lvl9pPr>
          </a:lstStyle>
          <a:p/>
        </p:txBody>
      </p:sp>
      <p:sp>
        <p:nvSpPr>
          <p:cNvPr id="2557" name="Google Shape;2557;p36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8" name="Google Shape;255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59" name="Google Shape;2559;p36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60" name="Shape 2560"/>
        <p:cNvGrpSpPr/>
        <p:nvPr/>
      </p:nvGrpSpPr>
      <p:grpSpPr>
        <a:xfrm>
          <a:off x="0" y="0"/>
          <a:ext cx="0" cy="0"/>
          <a:chOff x="0" y="0"/>
          <a:chExt cx="0" cy="0"/>
        </a:xfrm>
      </p:grpSpPr>
      <p:sp>
        <p:nvSpPr>
          <p:cNvPr id="2561" name="Google Shape;2561;p36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2" name="Google Shape;2562;p363"/>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3" name="Google Shape;2563;p36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4" name="Google Shape;256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65" name="Google Shape;2565;p36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66" name="Shape 2566"/>
        <p:cNvGrpSpPr/>
        <p:nvPr/>
      </p:nvGrpSpPr>
      <p:grpSpPr>
        <a:xfrm>
          <a:off x="0" y="0"/>
          <a:ext cx="0" cy="0"/>
          <a:chOff x="0" y="0"/>
          <a:chExt cx="0" cy="0"/>
        </a:xfrm>
      </p:grpSpPr>
      <p:sp>
        <p:nvSpPr>
          <p:cNvPr id="2567" name="Google Shape;2567;p364"/>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sp>
        <p:nvSpPr>
          <p:cNvPr id="2568" name="Google Shape;2568;p364"/>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Times New Roman"/>
              <a:buChar char="•"/>
              <a:defRPr/>
            </a:lvl1pPr>
            <a:lvl2pPr indent="-317500" lvl="1" marL="914400" algn="l">
              <a:lnSpc>
                <a:spcPct val="100000"/>
              </a:lnSpc>
              <a:spcBef>
                <a:spcPts val="560"/>
              </a:spcBef>
              <a:spcAft>
                <a:spcPts val="0"/>
              </a:spcAft>
              <a:buClr>
                <a:schemeClr val="dk1"/>
              </a:buClr>
              <a:buSzPts val="1400"/>
              <a:buFont typeface="Times New Roman"/>
              <a:buChar char="–"/>
              <a:defRPr/>
            </a:lvl2pPr>
            <a:lvl3pPr indent="-317500" lvl="2" marL="1371600" algn="l">
              <a:lnSpc>
                <a:spcPct val="100000"/>
              </a:lnSpc>
              <a:spcBef>
                <a:spcPts val="480"/>
              </a:spcBef>
              <a:spcAft>
                <a:spcPts val="0"/>
              </a:spcAft>
              <a:buClr>
                <a:schemeClr val="dk1"/>
              </a:buClr>
              <a:buSzPts val="1400"/>
              <a:buFont typeface="Times New Roman"/>
              <a:buChar char="•"/>
              <a:defRPr/>
            </a:lvl3pPr>
            <a:lvl4pPr indent="-317500" lvl="3" marL="1828800" algn="l">
              <a:lnSpc>
                <a:spcPct val="100000"/>
              </a:lnSpc>
              <a:spcBef>
                <a:spcPts val="400"/>
              </a:spcBef>
              <a:spcAft>
                <a:spcPts val="0"/>
              </a:spcAft>
              <a:buClr>
                <a:schemeClr val="dk1"/>
              </a:buClr>
              <a:buSzPts val="1400"/>
              <a:buFont typeface="Times New Roman"/>
              <a:buChar char="–"/>
              <a:defRPr/>
            </a:lvl4pPr>
            <a:lvl5pPr indent="-317500" lvl="4" marL="2286000" algn="l">
              <a:lnSpc>
                <a:spcPct val="100000"/>
              </a:lnSpc>
              <a:spcBef>
                <a:spcPts val="400"/>
              </a:spcBef>
              <a:spcAft>
                <a:spcPts val="0"/>
              </a:spcAft>
              <a:buClr>
                <a:schemeClr val="dk1"/>
              </a:buClr>
              <a:buSzPts val="1400"/>
              <a:buFont typeface="Times New Roman"/>
              <a:buChar char="»"/>
              <a:defRPr/>
            </a:lvl5pPr>
            <a:lvl6pPr indent="-317500" lvl="5" marL="2743200" algn="l">
              <a:lnSpc>
                <a:spcPct val="100000"/>
              </a:lnSpc>
              <a:spcBef>
                <a:spcPts val="400"/>
              </a:spcBef>
              <a:spcAft>
                <a:spcPts val="0"/>
              </a:spcAft>
              <a:buClr>
                <a:schemeClr val="dk1"/>
              </a:buClr>
              <a:buSzPts val="1400"/>
              <a:buFont typeface="Times New Roman"/>
              <a:buChar char="»"/>
              <a:defRPr/>
            </a:lvl6pPr>
            <a:lvl7pPr indent="-317500" lvl="6" marL="3200400" algn="l">
              <a:lnSpc>
                <a:spcPct val="100000"/>
              </a:lnSpc>
              <a:spcBef>
                <a:spcPts val="400"/>
              </a:spcBef>
              <a:spcAft>
                <a:spcPts val="0"/>
              </a:spcAft>
              <a:buClr>
                <a:schemeClr val="dk1"/>
              </a:buClr>
              <a:buSzPts val="1400"/>
              <a:buFont typeface="Times New Roman"/>
              <a:buChar char="»"/>
              <a:defRPr/>
            </a:lvl7pPr>
            <a:lvl8pPr indent="-317500" lvl="7" marL="3657600" algn="l">
              <a:lnSpc>
                <a:spcPct val="100000"/>
              </a:lnSpc>
              <a:spcBef>
                <a:spcPts val="400"/>
              </a:spcBef>
              <a:spcAft>
                <a:spcPts val="0"/>
              </a:spcAft>
              <a:buClr>
                <a:schemeClr val="dk1"/>
              </a:buClr>
              <a:buSzPts val="1400"/>
              <a:buFont typeface="Times New Roman"/>
              <a:buChar char="»"/>
              <a:defRPr/>
            </a:lvl8pPr>
            <a:lvl9pPr indent="-317500" lvl="8" marL="4114800" algn="l">
              <a:lnSpc>
                <a:spcPct val="100000"/>
              </a:lnSpc>
              <a:spcBef>
                <a:spcPts val="400"/>
              </a:spcBef>
              <a:spcAft>
                <a:spcPts val="0"/>
              </a:spcAft>
              <a:buClr>
                <a:schemeClr val="dk1"/>
              </a:buClr>
              <a:buSzPts val="1400"/>
              <a:buFont typeface="Times New Roman"/>
              <a:buChar char="»"/>
              <a:defRPr/>
            </a:lvl9pPr>
          </a:lstStyle>
          <a:p/>
        </p:txBody>
      </p:sp>
      <p:sp>
        <p:nvSpPr>
          <p:cNvPr id="2569" name="Google Shape;2569;p36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0" name="Google Shape;2570;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571" name="Google Shape;2571;p36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86" name="Shape 2586"/>
        <p:cNvGrpSpPr/>
        <p:nvPr/>
      </p:nvGrpSpPr>
      <p:grpSpPr>
        <a:xfrm>
          <a:off x="0" y="0"/>
          <a:ext cx="0" cy="0"/>
          <a:chOff x="0" y="0"/>
          <a:chExt cx="0" cy="0"/>
        </a:xfrm>
      </p:grpSpPr>
      <p:sp>
        <p:nvSpPr>
          <p:cNvPr id="2587" name="Google Shape;2587;p366"/>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88" name="Google Shape;258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89" name="Google Shape;258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0" name="Google Shape;259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1" name="Google Shape;259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592" name="Shape 2592"/>
        <p:cNvGrpSpPr/>
        <p:nvPr/>
      </p:nvGrpSpPr>
      <p:grpSpPr>
        <a:xfrm>
          <a:off x="0" y="0"/>
          <a:ext cx="0" cy="0"/>
          <a:chOff x="0" y="0"/>
          <a:chExt cx="0" cy="0"/>
        </a:xfrm>
      </p:grpSpPr>
      <p:sp>
        <p:nvSpPr>
          <p:cNvPr id="2593" name="Google Shape;2593;p367"/>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94" name="Google Shape;2594;p367"/>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dk1"/>
              </a:buClr>
              <a:buSzPts val="1400"/>
              <a:buChar char="●"/>
              <a:defRPr sz="2000"/>
            </a:lvl5pPr>
            <a:lvl6pPr indent="-317500" lvl="5" marL="27432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595" name="Google Shape;2595;p367"/>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6" name="Google Shape;2596;p36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0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597" name="Google Shape;2597;p367"/>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04" name="Shape 2604"/>
        <p:cNvGrpSpPr/>
        <p:nvPr/>
      </p:nvGrpSpPr>
      <p:grpSpPr>
        <a:xfrm>
          <a:off x="0" y="0"/>
          <a:ext cx="0" cy="0"/>
          <a:chOff x="0" y="0"/>
          <a:chExt cx="0" cy="0"/>
        </a:xfrm>
      </p:grpSpPr>
      <p:sp>
        <p:nvSpPr>
          <p:cNvPr id="2605" name="Google Shape;2605;p36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06" name="Google Shape;2606;p36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07" name="Google Shape;2607;p36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8" name="Google Shape;2608;p36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09" name="Google Shape;2609;p36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16" name="Shape 2616"/>
        <p:cNvGrpSpPr/>
        <p:nvPr/>
      </p:nvGrpSpPr>
      <p:grpSpPr>
        <a:xfrm>
          <a:off x="0" y="0"/>
          <a:ext cx="0" cy="0"/>
          <a:chOff x="0" y="0"/>
          <a:chExt cx="0" cy="0"/>
        </a:xfrm>
      </p:grpSpPr>
      <p:sp>
        <p:nvSpPr>
          <p:cNvPr id="2617" name="Google Shape;2617;p37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18" name="Google Shape;2618;p37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gn="l">
              <a:lnSpc>
                <a:spcPct val="100000"/>
              </a:lnSpc>
              <a:spcBef>
                <a:spcPts val="0"/>
              </a:spcBef>
              <a:spcAft>
                <a:spcPts val="0"/>
              </a:spcAft>
              <a:buClr>
                <a:schemeClr va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gn="l">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619" name="Google Shape;2619;p37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0" name="Google Shape;2620;p37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21" name="Google Shape;2621;p37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47" name="Shape 2647"/>
        <p:cNvGrpSpPr/>
        <p:nvPr/>
      </p:nvGrpSpPr>
      <p:grpSpPr>
        <a:xfrm>
          <a:off x="0" y="0"/>
          <a:ext cx="0" cy="0"/>
          <a:chOff x="0" y="0"/>
          <a:chExt cx="0" cy="0"/>
        </a:xfrm>
      </p:grpSpPr>
      <p:sp>
        <p:nvSpPr>
          <p:cNvPr id="2648" name="Google Shape;2648;p37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49" name="Google Shape;2649;p37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gn="l">
              <a:lnSpc>
                <a:spcPct val="100000"/>
              </a:lnSpc>
              <a:spcBef>
                <a:spcPts val="0"/>
              </a:spcBef>
              <a:spcAft>
                <a:spcPts val="0"/>
              </a:spcAft>
              <a:buClr>
                <a:schemeClr val="dk2"/>
              </a:buClr>
              <a:buSzPts val="1400"/>
              <a:buChar char="●"/>
              <a:defRPr sz="2800"/>
            </a:lvl2pPr>
            <a:lvl3pPr indent="-317500" lvl="2" marL="1371600" algn="l">
              <a:lnSpc>
                <a:spcPct val="100000"/>
              </a:lnSpc>
              <a:spcBef>
                <a:spcPts val="0"/>
              </a:spcBef>
              <a:spcAft>
                <a:spcPts val="0"/>
              </a:spcAft>
              <a:buClr>
                <a:schemeClr val="folHlink"/>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gn="l">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50" name="Google Shape;2650;p37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1" name="Google Shape;2651;p37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52" name="Google Shape;2652;p37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51" name="Shape 251"/>
        <p:cNvGrpSpPr/>
        <p:nvPr/>
      </p:nvGrpSpPr>
      <p:grpSpPr>
        <a:xfrm>
          <a:off x="0" y="0"/>
          <a:ext cx="0" cy="0"/>
          <a:chOff x="0" y="0"/>
          <a:chExt cx="0" cy="0"/>
        </a:xfrm>
      </p:grpSpPr>
      <p:sp>
        <p:nvSpPr>
          <p:cNvPr id="252" name="Google Shape;252;p36"/>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36"/>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59" name="Shape 2659"/>
        <p:cNvGrpSpPr/>
        <p:nvPr/>
      </p:nvGrpSpPr>
      <p:grpSpPr>
        <a:xfrm>
          <a:off x="0" y="0"/>
          <a:ext cx="0" cy="0"/>
          <a:chOff x="0" y="0"/>
          <a:chExt cx="0" cy="0"/>
        </a:xfrm>
      </p:grpSpPr>
      <p:sp>
        <p:nvSpPr>
          <p:cNvPr id="2660" name="Google Shape;2660;p375"/>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61" name="Google Shape;2661;p375"/>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folHlink"/>
              </a:buClr>
              <a:buSzPts val="1400"/>
              <a:buChar char="●"/>
              <a:defRPr sz="2800"/>
            </a:lvl2pPr>
            <a:lvl3pPr indent="-317500" lvl="2" marL="1371600" algn="l">
              <a:lnSpc>
                <a:spcPct val="100000"/>
              </a:lnSpc>
              <a:spcBef>
                <a:spcPts val="0"/>
              </a:spcBef>
              <a:spcAft>
                <a:spcPts val="0"/>
              </a:spcAft>
              <a:buClr>
                <a:schemeClr val="hlink"/>
              </a:buClr>
              <a:buSzPts val="1400"/>
              <a:buChar char="●"/>
              <a:defRPr sz="2400"/>
            </a:lvl3pPr>
            <a:lvl4pPr indent="-317500" lvl="3" marL="1828800" algn="l">
              <a:lnSpc>
                <a:spcPct val="100000"/>
              </a:lnSpc>
              <a:spcBef>
                <a:spcPts val="0"/>
              </a:spcBef>
              <a:spcAft>
                <a:spcPts val="0"/>
              </a:spcAft>
              <a:buClr>
                <a:schemeClr val="folHlink"/>
              </a:buClr>
              <a:buSzPts val="1400"/>
              <a:buChar char="●"/>
              <a:defRPr sz="2000"/>
            </a:lvl4pPr>
            <a:lvl5pPr indent="-317500" lvl="4" marL="2286000" algn="l">
              <a:lnSpc>
                <a:spcPct val="100000"/>
              </a:lnSpc>
              <a:spcBef>
                <a:spcPts val="0"/>
              </a:spcBef>
              <a:spcAft>
                <a:spcPts val="0"/>
              </a:spcAft>
              <a:buClr>
                <a:schemeClr val="hlink"/>
              </a:buClr>
              <a:buSzPts val="1400"/>
              <a:buChar char="●"/>
              <a:defRPr sz="2000"/>
            </a:lvl5pPr>
            <a:lvl6pPr indent="-317500" lvl="5" marL="27432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62" name="Google Shape;2662;p375"/>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3" name="Google Shape;2663;p375"/>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400" u="none" cap="none" strike="noStrik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64" name="Google Shape;2664;p375"/>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71" name="Shape 2671"/>
        <p:cNvGrpSpPr/>
        <p:nvPr/>
      </p:nvGrpSpPr>
      <p:grpSpPr>
        <a:xfrm>
          <a:off x="0" y="0"/>
          <a:ext cx="0" cy="0"/>
          <a:chOff x="0" y="0"/>
          <a:chExt cx="0" cy="0"/>
        </a:xfrm>
      </p:grpSpPr>
      <p:sp>
        <p:nvSpPr>
          <p:cNvPr id="2672" name="Google Shape;2672;p37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73" name="Google Shape;2673;p37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74" name="Google Shape;2674;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5" name="Google Shape;2675;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6" name="Google Shape;2676;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77" name="Shape 2677"/>
        <p:cNvGrpSpPr/>
        <p:nvPr/>
      </p:nvGrpSpPr>
      <p:grpSpPr>
        <a:xfrm>
          <a:off x="0" y="0"/>
          <a:ext cx="0" cy="0"/>
          <a:chOff x="0" y="0"/>
          <a:chExt cx="0" cy="0"/>
        </a:xfrm>
      </p:grpSpPr>
      <p:sp>
        <p:nvSpPr>
          <p:cNvPr id="2678" name="Google Shape;2678;p378"/>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2679" name="Google Shape;2679;p378"/>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80" name="Google Shape;2680;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1" name="Google Shape;2681;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83" name="Shape 2683"/>
        <p:cNvGrpSpPr/>
        <p:nvPr/>
      </p:nvGrpSpPr>
      <p:grpSpPr>
        <a:xfrm>
          <a:off x="0" y="0"/>
          <a:ext cx="0" cy="0"/>
          <a:chOff x="0" y="0"/>
          <a:chExt cx="0" cy="0"/>
        </a:xfrm>
      </p:grpSpPr>
      <p:sp>
        <p:nvSpPr>
          <p:cNvPr id="2684" name="Google Shape;2684;p37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4000" cap="none"/>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85" name="Google Shape;2685;p37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Clr>
                <a:srgbClr val="888888"/>
              </a:buClr>
              <a:buSzPts val="1400"/>
              <a:buFont typeface="Calibri"/>
              <a:buNone/>
              <a:defRPr sz="2000">
                <a:solidFill>
                  <a:srgbClr val="888888"/>
                </a:solidFill>
              </a:defRPr>
            </a:lvl1pPr>
            <a:lvl2pPr indent="-228600" lvl="1" marL="914400" algn="l">
              <a:lnSpc>
                <a:spcPct val="100000"/>
              </a:lnSpc>
              <a:spcBef>
                <a:spcPts val="560"/>
              </a:spcBef>
              <a:spcAft>
                <a:spcPts val="0"/>
              </a:spcAft>
              <a:buClr>
                <a:srgbClr val="888888"/>
              </a:buClr>
              <a:buSzPts val="1400"/>
              <a:buFont typeface="Calibri"/>
              <a:buNone/>
              <a:defRPr sz="1800">
                <a:solidFill>
                  <a:srgbClr val="888888"/>
                </a:solidFill>
              </a:defRPr>
            </a:lvl2pPr>
            <a:lvl3pPr indent="-228600" lvl="2" marL="1371600" algn="l">
              <a:lnSpc>
                <a:spcPct val="100000"/>
              </a:lnSpc>
              <a:spcBef>
                <a:spcPts val="480"/>
              </a:spcBef>
              <a:spcAft>
                <a:spcPts val="0"/>
              </a:spcAft>
              <a:buClr>
                <a:srgbClr val="888888"/>
              </a:buClr>
              <a:buSzPts val="1400"/>
              <a:buFont typeface="Calibri"/>
              <a:buNone/>
              <a:defRPr sz="1600">
                <a:solidFill>
                  <a:srgbClr val="888888"/>
                </a:solidFill>
              </a:defRPr>
            </a:lvl3pPr>
            <a:lvl4pPr indent="-228600" lvl="3" marL="1828800" algn="l">
              <a:lnSpc>
                <a:spcPct val="100000"/>
              </a:lnSpc>
              <a:spcBef>
                <a:spcPts val="400"/>
              </a:spcBef>
              <a:spcAft>
                <a:spcPts val="0"/>
              </a:spcAft>
              <a:buClr>
                <a:srgbClr val="888888"/>
              </a:buClr>
              <a:buSzPts val="1400"/>
              <a:buFont typeface="Calibri"/>
              <a:buNone/>
              <a:defRPr sz="1400">
                <a:solidFill>
                  <a:srgbClr val="888888"/>
                </a:solidFill>
              </a:defRPr>
            </a:lvl4pPr>
            <a:lvl5pPr indent="-228600" lvl="4" marL="2286000" algn="l">
              <a:lnSpc>
                <a:spcPct val="100000"/>
              </a:lnSpc>
              <a:spcBef>
                <a:spcPts val="400"/>
              </a:spcBef>
              <a:spcAft>
                <a:spcPts val="0"/>
              </a:spcAft>
              <a:buClr>
                <a:srgbClr val="888888"/>
              </a:buClr>
              <a:buSzPts val="1400"/>
              <a:buFont typeface="Calibri"/>
              <a:buNone/>
              <a:defRPr sz="1400">
                <a:solidFill>
                  <a:srgbClr val="888888"/>
                </a:solidFill>
              </a:defRPr>
            </a:lvl5pPr>
            <a:lvl6pPr indent="-228600" lvl="5" marL="2743200" algn="l">
              <a:lnSpc>
                <a:spcPct val="100000"/>
              </a:lnSpc>
              <a:spcBef>
                <a:spcPts val="400"/>
              </a:spcBef>
              <a:spcAft>
                <a:spcPts val="0"/>
              </a:spcAft>
              <a:buClr>
                <a:srgbClr val="888888"/>
              </a:buClr>
              <a:buSzPts val="1400"/>
              <a:buFont typeface="Calibri"/>
              <a:buNone/>
              <a:defRPr sz="1400">
                <a:solidFill>
                  <a:srgbClr val="888888"/>
                </a:solidFill>
              </a:defRPr>
            </a:lvl6pPr>
            <a:lvl7pPr indent="-228600" lvl="6" marL="3200400" algn="l">
              <a:lnSpc>
                <a:spcPct val="100000"/>
              </a:lnSpc>
              <a:spcBef>
                <a:spcPts val="400"/>
              </a:spcBef>
              <a:spcAft>
                <a:spcPts val="0"/>
              </a:spcAft>
              <a:buClr>
                <a:srgbClr val="888888"/>
              </a:buClr>
              <a:buSzPts val="1400"/>
              <a:buFont typeface="Calibri"/>
              <a:buNone/>
              <a:defRPr sz="1400">
                <a:solidFill>
                  <a:srgbClr val="888888"/>
                </a:solidFill>
              </a:defRPr>
            </a:lvl7pPr>
            <a:lvl8pPr indent="-228600" lvl="7" marL="3657600" algn="l">
              <a:lnSpc>
                <a:spcPct val="100000"/>
              </a:lnSpc>
              <a:spcBef>
                <a:spcPts val="400"/>
              </a:spcBef>
              <a:spcAft>
                <a:spcPts val="0"/>
              </a:spcAft>
              <a:buClr>
                <a:srgbClr val="888888"/>
              </a:buClr>
              <a:buSzPts val="1400"/>
              <a:buFont typeface="Calibri"/>
              <a:buNone/>
              <a:defRPr sz="1400">
                <a:solidFill>
                  <a:srgbClr val="888888"/>
                </a:solidFill>
              </a:defRPr>
            </a:lvl8pPr>
            <a:lvl9pPr indent="-228600" lvl="8" marL="4114800" algn="l">
              <a:lnSpc>
                <a:spcPct val="100000"/>
              </a:lnSpc>
              <a:spcBef>
                <a:spcPts val="400"/>
              </a:spcBef>
              <a:spcAft>
                <a:spcPts val="0"/>
              </a:spcAft>
              <a:buClr>
                <a:srgbClr val="888888"/>
              </a:buClr>
              <a:buSzPts val="1400"/>
              <a:buFont typeface="Calibri"/>
              <a:buNone/>
              <a:defRPr sz="1400">
                <a:solidFill>
                  <a:srgbClr val="888888"/>
                </a:solidFill>
              </a:defRPr>
            </a:lvl9pPr>
          </a:lstStyle>
          <a:p/>
        </p:txBody>
      </p:sp>
      <p:sp>
        <p:nvSpPr>
          <p:cNvPr id="2686" name="Google Shape;2686;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89" name="Shape 2689"/>
        <p:cNvGrpSpPr/>
        <p:nvPr/>
      </p:nvGrpSpPr>
      <p:grpSpPr>
        <a:xfrm>
          <a:off x="0" y="0"/>
          <a:ext cx="0" cy="0"/>
          <a:chOff x="0" y="0"/>
          <a:chExt cx="0" cy="0"/>
        </a:xfrm>
      </p:grpSpPr>
      <p:sp>
        <p:nvSpPr>
          <p:cNvPr id="2690" name="Google Shape;2690;p38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1" name="Google Shape;2691;p380"/>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2" name="Google Shape;2692;p380"/>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800"/>
            </a:lvl1pPr>
            <a:lvl2pPr indent="-317500" lvl="1" marL="914400" algn="l">
              <a:lnSpc>
                <a:spcPct val="100000"/>
              </a:lnSpc>
              <a:spcBef>
                <a:spcPts val="560"/>
              </a:spcBef>
              <a:spcAft>
                <a:spcPts val="0"/>
              </a:spcAft>
              <a:buSzPts val="1400"/>
              <a:buChar char="–"/>
              <a:defRPr sz="2400"/>
            </a:lvl2pPr>
            <a:lvl3pPr indent="-317500" lvl="2" marL="1371600" algn="l">
              <a:lnSpc>
                <a:spcPct val="100000"/>
              </a:lnSpc>
              <a:spcBef>
                <a:spcPts val="480"/>
              </a:spcBef>
              <a:spcAft>
                <a:spcPts val="0"/>
              </a:spcAft>
              <a:buSzPts val="1400"/>
              <a:buChar char="•"/>
              <a:defRPr sz="2000"/>
            </a:lvl3pPr>
            <a:lvl4pPr indent="-317500" lvl="3" marL="1828800" algn="l">
              <a:lnSpc>
                <a:spcPct val="100000"/>
              </a:lnSpc>
              <a:spcBef>
                <a:spcPts val="400"/>
              </a:spcBef>
              <a:spcAft>
                <a:spcPts val="0"/>
              </a:spcAft>
              <a:buSzPts val="1400"/>
              <a:buChar char="–"/>
              <a:defRPr sz="1800"/>
            </a:lvl4pPr>
            <a:lvl5pPr indent="-317500" lvl="4" marL="2286000" algn="l">
              <a:lnSpc>
                <a:spcPct val="100000"/>
              </a:lnSpc>
              <a:spcBef>
                <a:spcPts val="400"/>
              </a:spcBef>
              <a:spcAft>
                <a:spcPts val="0"/>
              </a:spcAft>
              <a:buSzPts val="1400"/>
              <a:buChar char="»"/>
              <a:defRPr sz="1800"/>
            </a:lvl5pPr>
            <a:lvl6pPr indent="-317500" lvl="5" marL="2743200" algn="l">
              <a:lnSpc>
                <a:spcPct val="100000"/>
              </a:lnSpc>
              <a:spcBef>
                <a:spcPts val="400"/>
              </a:spcBef>
              <a:spcAft>
                <a:spcPts val="0"/>
              </a:spcAft>
              <a:buSzPts val="1400"/>
              <a:buChar char="•"/>
              <a:defRPr sz="1800"/>
            </a:lvl6pPr>
            <a:lvl7pPr indent="-317500" lvl="6" marL="3200400" algn="l">
              <a:lnSpc>
                <a:spcPct val="100000"/>
              </a:lnSpc>
              <a:spcBef>
                <a:spcPts val="400"/>
              </a:spcBef>
              <a:spcAft>
                <a:spcPts val="0"/>
              </a:spcAft>
              <a:buSzPts val="1400"/>
              <a:buChar char="•"/>
              <a:defRPr sz="1800"/>
            </a:lvl7pPr>
            <a:lvl8pPr indent="-317500" lvl="7" marL="3657600" algn="l">
              <a:lnSpc>
                <a:spcPct val="100000"/>
              </a:lnSpc>
              <a:spcBef>
                <a:spcPts val="400"/>
              </a:spcBef>
              <a:spcAft>
                <a:spcPts val="0"/>
              </a:spcAft>
              <a:buSzPts val="1400"/>
              <a:buChar char="•"/>
              <a:defRPr sz="1800"/>
            </a:lvl8pPr>
            <a:lvl9pPr indent="-317500" lvl="8" marL="4114800" algn="l">
              <a:lnSpc>
                <a:spcPct val="100000"/>
              </a:lnSpc>
              <a:spcBef>
                <a:spcPts val="400"/>
              </a:spcBef>
              <a:spcAft>
                <a:spcPts val="0"/>
              </a:spcAft>
              <a:buSzPts val="1400"/>
              <a:buChar char="•"/>
              <a:defRPr sz="1800"/>
            </a:lvl9pPr>
          </a:lstStyle>
          <a:p/>
        </p:txBody>
      </p:sp>
      <p:sp>
        <p:nvSpPr>
          <p:cNvPr id="2693" name="Google Shape;2693;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4" name="Google Shape;2694;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5" name="Google Shape;2695;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96" name="Shape 2696"/>
        <p:cNvGrpSpPr/>
        <p:nvPr/>
      </p:nvGrpSpPr>
      <p:grpSpPr>
        <a:xfrm>
          <a:off x="0" y="0"/>
          <a:ext cx="0" cy="0"/>
          <a:chOff x="0" y="0"/>
          <a:chExt cx="0" cy="0"/>
        </a:xfrm>
      </p:grpSpPr>
      <p:sp>
        <p:nvSpPr>
          <p:cNvPr id="2697" name="Google Shape;2697;p38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698" name="Google Shape;2698;p38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699" name="Google Shape;2699;p38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0" name="Google Shape;2700;p38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b="1" sz="2400"/>
            </a:lvl1pPr>
            <a:lvl2pPr indent="-228600" lvl="1" marL="914400" algn="l">
              <a:lnSpc>
                <a:spcPct val="100000"/>
              </a:lnSpc>
              <a:spcBef>
                <a:spcPts val="560"/>
              </a:spcBef>
              <a:spcAft>
                <a:spcPts val="0"/>
              </a:spcAft>
              <a:buSzPts val="1400"/>
              <a:buFont typeface="Calibri"/>
              <a:buNone/>
              <a:defRPr b="1" sz="2000"/>
            </a:lvl2pPr>
            <a:lvl3pPr indent="-228600" lvl="2" marL="1371600" algn="l">
              <a:lnSpc>
                <a:spcPct val="100000"/>
              </a:lnSpc>
              <a:spcBef>
                <a:spcPts val="480"/>
              </a:spcBef>
              <a:spcAft>
                <a:spcPts val="0"/>
              </a:spcAft>
              <a:buSzPts val="1400"/>
              <a:buFont typeface="Calibri"/>
              <a:buNone/>
              <a:defRPr b="1" sz="1800"/>
            </a:lvl3pPr>
            <a:lvl4pPr indent="-228600" lvl="3" marL="1828800" algn="l">
              <a:lnSpc>
                <a:spcPct val="100000"/>
              </a:lnSpc>
              <a:spcBef>
                <a:spcPts val="400"/>
              </a:spcBef>
              <a:spcAft>
                <a:spcPts val="0"/>
              </a:spcAft>
              <a:buSzPts val="1400"/>
              <a:buFont typeface="Calibri"/>
              <a:buNone/>
              <a:defRPr b="1" sz="1600"/>
            </a:lvl4pPr>
            <a:lvl5pPr indent="-228600" lvl="4" marL="2286000" algn="l">
              <a:lnSpc>
                <a:spcPct val="100000"/>
              </a:lnSpc>
              <a:spcBef>
                <a:spcPts val="400"/>
              </a:spcBef>
              <a:spcAft>
                <a:spcPts val="0"/>
              </a:spcAft>
              <a:buSzPts val="1400"/>
              <a:buFont typeface="Calibri"/>
              <a:buNone/>
              <a:defRPr b="1" sz="1600"/>
            </a:lvl5pPr>
            <a:lvl6pPr indent="-228600" lvl="5" marL="2743200" algn="l">
              <a:lnSpc>
                <a:spcPct val="100000"/>
              </a:lnSpc>
              <a:spcBef>
                <a:spcPts val="400"/>
              </a:spcBef>
              <a:spcAft>
                <a:spcPts val="0"/>
              </a:spcAft>
              <a:buSzPts val="1400"/>
              <a:buFont typeface="Calibri"/>
              <a:buNone/>
              <a:defRPr b="1" sz="1600"/>
            </a:lvl6pPr>
            <a:lvl7pPr indent="-228600" lvl="6" marL="3200400" algn="l">
              <a:lnSpc>
                <a:spcPct val="100000"/>
              </a:lnSpc>
              <a:spcBef>
                <a:spcPts val="400"/>
              </a:spcBef>
              <a:spcAft>
                <a:spcPts val="0"/>
              </a:spcAft>
              <a:buSzPts val="1400"/>
              <a:buFont typeface="Calibri"/>
              <a:buNone/>
              <a:defRPr b="1" sz="1600"/>
            </a:lvl7pPr>
            <a:lvl8pPr indent="-228600" lvl="7" marL="3657600" algn="l">
              <a:lnSpc>
                <a:spcPct val="100000"/>
              </a:lnSpc>
              <a:spcBef>
                <a:spcPts val="400"/>
              </a:spcBef>
              <a:spcAft>
                <a:spcPts val="0"/>
              </a:spcAft>
              <a:buSzPts val="1400"/>
              <a:buFont typeface="Calibri"/>
              <a:buNone/>
              <a:defRPr b="1" sz="1600"/>
            </a:lvl8pPr>
            <a:lvl9pPr indent="-228600" lvl="8" marL="4114800" algn="l">
              <a:lnSpc>
                <a:spcPct val="100000"/>
              </a:lnSpc>
              <a:spcBef>
                <a:spcPts val="400"/>
              </a:spcBef>
              <a:spcAft>
                <a:spcPts val="0"/>
              </a:spcAft>
              <a:buSzPts val="1400"/>
              <a:buFont typeface="Calibri"/>
              <a:buNone/>
              <a:defRPr b="1" sz="1600"/>
            </a:lvl9pPr>
          </a:lstStyle>
          <a:p/>
        </p:txBody>
      </p:sp>
      <p:sp>
        <p:nvSpPr>
          <p:cNvPr id="2701" name="Google Shape;2701;p38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2400"/>
            </a:lvl1pPr>
            <a:lvl2pPr indent="-317500" lvl="1" marL="914400" algn="l">
              <a:lnSpc>
                <a:spcPct val="100000"/>
              </a:lnSpc>
              <a:spcBef>
                <a:spcPts val="560"/>
              </a:spcBef>
              <a:spcAft>
                <a:spcPts val="0"/>
              </a:spcAft>
              <a:buSzPts val="1400"/>
              <a:buChar char="–"/>
              <a:defRPr sz="2000"/>
            </a:lvl2pPr>
            <a:lvl3pPr indent="-317500" lvl="2" marL="1371600" algn="l">
              <a:lnSpc>
                <a:spcPct val="100000"/>
              </a:lnSpc>
              <a:spcBef>
                <a:spcPts val="480"/>
              </a:spcBef>
              <a:spcAft>
                <a:spcPts val="0"/>
              </a:spcAft>
              <a:buSzPts val="1400"/>
              <a:buChar char="•"/>
              <a:defRPr sz="1800"/>
            </a:lvl3pPr>
            <a:lvl4pPr indent="-317500" lvl="3" marL="1828800" algn="l">
              <a:lnSpc>
                <a:spcPct val="100000"/>
              </a:lnSpc>
              <a:spcBef>
                <a:spcPts val="400"/>
              </a:spcBef>
              <a:spcAft>
                <a:spcPts val="0"/>
              </a:spcAft>
              <a:buSzPts val="1400"/>
              <a:buChar char="–"/>
              <a:defRPr sz="1600"/>
            </a:lvl4pPr>
            <a:lvl5pPr indent="-317500" lvl="4" marL="2286000" algn="l">
              <a:lnSpc>
                <a:spcPct val="100000"/>
              </a:lnSpc>
              <a:spcBef>
                <a:spcPts val="400"/>
              </a:spcBef>
              <a:spcAft>
                <a:spcPts val="0"/>
              </a:spcAft>
              <a:buSzPts val="1400"/>
              <a:buChar char="»"/>
              <a:defRPr sz="1600"/>
            </a:lvl5pPr>
            <a:lvl6pPr indent="-317500" lvl="5" marL="2743200" algn="l">
              <a:lnSpc>
                <a:spcPct val="100000"/>
              </a:lnSpc>
              <a:spcBef>
                <a:spcPts val="400"/>
              </a:spcBef>
              <a:spcAft>
                <a:spcPts val="0"/>
              </a:spcAft>
              <a:buSzPts val="1400"/>
              <a:buChar char="•"/>
              <a:defRPr sz="1600"/>
            </a:lvl6pPr>
            <a:lvl7pPr indent="-317500" lvl="6" marL="3200400" algn="l">
              <a:lnSpc>
                <a:spcPct val="100000"/>
              </a:lnSpc>
              <a:spcBef>
                <a:spcPts val="400"/>
              </a:spcBef>
              <a:spcAft>
                <a:spcPts val="0"/>
              </a:spcAft>
              <a:buSzPts val="1400"/>
              <a:buChar char="•"/>
              <a:defRPr sz="1600"/>
            </a:lvl7pPr>
            <a:lvl8pPr indent="-317500" lvl="7" marL="3657600" algn="l">
              <a:lnSpc>
                <a:spcPct val="100000"/>
              </a:lnSpc>
              <a:spcBef>
                <a:spcPts val="400"/>
              </a:spcBef>
              <a:spcAft>
                <a:spcPts val="0"/>
              </a:spcAft>
              <a:buSzPts val="1400"/>
              <a:buChar char="•"/>
              <a:defRPr sz="1600"/>
            </a:lvl8pPr>
            <a:lvl9pPr indent="-317500" lvl="8" marL="4114800" algn="l">
              <a:lnSpc>
                <a:spcPct val="100000"/>
              </a:lnSpc>
              <a:spcBef>
                <a:spcPts val="400"/>
              </a:spcBef>
              <a:spcAft>
                <a:spcPts val="0"/>
              </a:spcAft>
              <a:buSzPts val="1400"/>
              <a:buChar char="•"/>
              <a:defRPr sz="1600"/>
            </a:lvl9pPr>
          </a:lstStyle>
          <a:p/>
        </p:txBody>
      </p:sp>
      <p:sp>
        <p:nvSpPr>
          <p:cNvPr id="2702" name="Google Shape;2702;p38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3" name="Google Shape;2703;p38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4" name="Google Shape;2704;p3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05" name="Shape 2705"/>
        <p:cNvGrpSpPr/>
        <p:nvPr/>
      </p:nvGrpSpPr>
      <p:grpSpPr>
        <a:xfrm>
          <a:off x="0" y="0"/>
          <a:ext cx="0" cy="0"/>
          <a:chOff x="0" y="0"/>
          <a:chExt cx="0" cy="0"/>
        </a:xfrm>
      </p:grpSpPr>
      <p:sp>
        <p:nvSpPr>
          <p:cNvPr id="2706" name="Google Shape;2706;p38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07" name="Google Shape;2707;p38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8" name="Google Shape;2708;p38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9" name="Google Shape;2709;p3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0" name="Shape 2710"/>
        <p:cNvGrpSpPr/>
        <p:nvPr/>
      </p:nvGrpSpPr>
      <p:grpSpPr>
        <a:xfrm>
          <a:off x="0" y="0"/>
          <a:ext cx="0" cy="0"/>
          <a:chOff x="0" y="0"/>
          <a:chExt cx="0" cy="0"/>
        </a:xfrm>
      </p:grpSpPr>
      <p:sp>
        <p:nvSpPr>
          <p:cNvPr id="2711" name="Google Shape;2711;p38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8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3" name="Google Shape;2713;p3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14" name="Shape 2714"/>
        <p:cNvGrpSpPr/>
        <p:nvPr/>
      </p:nvGrpSpPr>
      <p:grpSpPr>
        <a:xfrm>
          <a:off x="0" y="0"/>
          <a:ext cx="0" cy="0"/>
          <a:chOff x="0" y="0"/>
          <a:chExt cx="0" cy="0"/>
        </a:xfrm>
      </p:grpSpPr>
      <p:sp>
        <p:nvSpPr>
          <p:cNvPr id="2715" name="Google Shape;2715;p38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16" name="Google Shape;2716;p38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SzPts val="1400"/>
              <a:buChar char="•"/>
              <a:defRPr sz="3200"/>
            </a:lvl1pPr>
            <a:lvl2pPr indent="-317500" lvl="1" marL="914400" algn="l">
              <a:lnSpc>
                <a:spcPct val="100000"/>
              </a:lnSpc>
              <a:spcBef>
                <a:spcPts val="560"/>
              </a:spcBef>
              <a:spcAft>
                <a:spcPts val="0"/>
              </a:spcAft>
              <a:buSzPts val="1400"/>
              <a:buChar char="–"/>
              <a:defRPr sz="2800"/>
            </a:lvl2pPr>
            <a:lvl3pPr indent="-317500" lvl="2" marL="1371600" algn="l">
              <a:lnSpc>
                <a:spcPct val="100000"/>
              </a:lnSpc>
              <a:spcBef>
                <a:spcPts val="480"/>
              </a:spcBef>
              <a:spcAft>
                <a:spcPts val="0"/>
              </a:spcAft>
              <a:buSzPts val="1400"/>
              <a:buChar char="•"/>
              <a:defRPr sz="2400"/>
            </a:lvl3pPr>
            <a:lvl4pPr indent="-317500" lvl="3" marL="1828800" algn="l">
              <a:lnSpc>
                <a:spcPct val="100000"/>
              </a:lnSpc>
              <a:spcBef>
                <a:spcPts val="400"/>
              </a:spcBef>
              <a:spcAft>
                <a:spcPts val="0"/>
              </a:spcAft>
              <a:buSzPts val="1400"/>
              <a:buChar char="–"/>
              <a:defRPr sz="2000"/>
            </a:lvl4pPr>
            <a:lvl5pPr indent="-317500" lvl="4" marL="2286000" algn="l">
              <a:lnSpc>
                <a:spcPct val="100000"/>
              </a:lnSpc>
              <a:spcBef>
                <a:spcPts val="400"/>
              </a:spcBef>
              <a:spcAft>
                <a:spcPts val="0"/>
              </a:spcAft>
              <a:buSzPts val="1400"/>
              <a:buChar char="»"/>
              <a:defRPr sz="2000"/>
            </a:lvl5pPr>
            <a:lvl6pPr indent="-317500" lvl="5" marL="2743200" algn="l">
              <a:lnSpc>
                <a:spcPct val="100000"/>
              </a:lnSpc>
              <a:spcBef>
                <a:spcPts val="400"/>
              </a:spcBef>
              <a:spcAft>
                <a:spcPts val="0"/>
              </a:spcAft>
              <a:buSzPts val="1400"/>
              <a:buChar char="•"/>
              <a:defRPr sz="2000"/>
            </a:lvl6pPr>
            <a:lvl7pPr indent="-317500" lvl="6" marL="3200400" algn="l">
              <a:lnSpc>
                <a:spcPct val="100000"/>
              </a:lnSpc>
              <a:spcBef>
                <a:spcPts val="400"/>
              </a:spcBef>
              <a:spcAft>
                <a:spcPts val="0"/>
              </a:spcAft>
              <a:buSzPts val="1400"/>
              <a:buChar char="•"/>
              <a:defRPr sz="2000"/>
            </a:lvl7pPr>
            <a:lvl8pPr indent="-317500" lvl="7" marL="3657600" algn="l">
              <a:lnSpc>
                <a:spcPct val="100000"/>
              </a:lnSpc>
              <a:spcBef>
                <a:spcPts val="400"/>
              </a:spcBef>
              <a:spcAft>
                <a:spcPts val="0"/>
              </a:spcAft>
              <a:buSzPts val="1400"/>
              <a:buChar char="•"/>
              <a:defRPr sz="2000"/>
            </a:lvl8pPr>
            <a:lvl9pPr indent="-317500" lvl="8" marL="4114800" algn="l">
              <a:lnSpc>
                <a:spcPct val="100000"/>
              </a:lnSpc>
              <a:spcBef>
                <a:spcPts val="400"/>
              </a:spcBef>
              <a:spcAft>
                <a:spcPts val="0"/>
              </a:spcAft>
              <a:buSzPts val="1400"/>
              <a:buChar char="•"/>
              <a:defRPr sz="2000"/>
            </a:lvl9pPr>
          </a:lstStyle>
          <a:p/>
        </p:txBody>
      </p:sp>
      <p:sp>
        <p:nvSpPr>
          <p:cNvPr id="2717" name="Google Shape;2717;p38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18" name="Google Shape;2718;p38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9" name="Google Shape;2719;p38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0" name="Google Shape;2720;p3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21" name="Shape 2721"/>
        <p:cNvGrpSpPr/>
        <p:nvPr/>
      </p:nvGrpSpPr>
      <p:grpSpPr>
        <a:xfrm>
          <a:off x="0" y="0"/>
          <a:ext cx="0" cy="0"/>
          <a:chOff x="0" y="0"/>
          <a:chExt cx="0" cy="0"/>
        </a:xfrm>
      </p:grpSpPr>
      <p:sp>
        <p:nvSpPr>
          <p:cNvPr id="2722" name="Google Shape;2722;p38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23" name="Google Shape;2723;p385"/>
          <p:cNvSpPr/>
          <p:nvPr>
            <p:ph idx="2" type="pic"/>
          </p:nvPr>
        </p:nvSpPr>
        <p:spPr>
          <a:xfrm>
            <a:off x="1792288" y="459581"/>
            <a:ext cx="5486400" cy="3086100"/>
          </a:xfrm>
          <a:prstGeom prst="rect">
            <a:avLst/>
          </a:prstGeom>
          <a:noFill/>
          <a:ln>
            <a:noFill/>
          </a:ln>
        </p:spPr>
      </p:sp>
      <p:sp>
        <p:nvSpPr>
          <p:cNvPr id="2724" name="Google Shape;2724;p38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640"/>
              </a:spcBef>
              <a:spcAft>
                <a:spcPts val="0"/>
              </a:spcAft>
              <a:buSzPts val="1400"/>
              <a:buFont typeface="Calibri"/>
              <a:buNone/>
              <a:defRPr sz="1400"/>
            </a:lvl1pPr>
            <a:lvl2pPr indent="-228600" lvl="1" marL="914400" algn="l">
              <a:lnSpc>
                <a:spcPct val="100000"/>
              </a:lnSpc>
              <a:spcBef>
                <a:spcPts val="560"/>
              </a:spcBef>
              <a:spcAft>
                <a:spcPts val="0"/>
              </a:spcAft>
              <a:buSzPts val="1400"/>
              <a:buFont typeface="Calibri"/>
              <a:buNone/>
              <a:defRPr sz="1200"/>
            </a:lvl2pPr>
            <a:lvl3pPr indent="-228600" lvl="2" marL="1371600" algn="l">
              <a:lnSpc>
                <a:spcPct val="100000"/>
              </a:lnSpc>
              <a:spcBef>
                <a:spcPts val="480"/>
              </a:spcBef>
              <a:spcAft>
                <a:spcPts val="0"/>
              </a:spcAft>
              <a:buSzPts val="1400"/>
              <a:buFont typeface="Calibri"/>
              <a:buNone/>
              <a:defRPr sz="1000"/>
            </a:lvl3pPr>
            <a:lvl4pPr indent="-228600" lvl="3" marL="1828800" algn="l">
              <a:lnSpc>
                <a:spcPct val="100000"/>
              </a:lnSpc>
              <a:spcBef>
                <a:spcPts val="400"/>
              </a:spcBef>
              <a:spcAft>
                <a:spcPts val="0"/>
              </a:spcAft>
              <a:buSzPts val="1400"/>
              <a:buFont typeface="Calibri"/>
              <a:buNone/>
              <a:defRPr sz="900"/>
            </a:lvl4pPr>
            <a:lvl5pPr indent="-228600" lvl="4" marL="2286000" algn="l">
              <a:lnSpc>
                <a:spcPct val="100000"/>
              </a:lnSpc>
              <a:spcBef>
                <a:spcPts val="400"/>
              </a:spcBef>
              <a:spcAft>
                <a:spcPts val="0"/>
              </a:spcAft>
              <a:buSzPts val="1400"/>
              <a:buFont typeface="Calibri"/>
              <a:buNone/>
              <a:defRPr sz="900"/>
            </a:lvl5pPr>
            <a:lvl6pPr indent="-228600" lvl="5" marL="2743200" algn="l">
              <a:lnSpc>
                <a:spcPct val="100000"/>
              </a:lnSpc>
              <a:spcBef>
                <a:spcPts val="400"/>
              </a:spcBef>
              <a:spcAft>
                <a:spcPts val="0"/>
              </a:spcAft>
              <a:buSzPts val="1400"/>
              <a:buFont typeface="Calibri"/>
              <a:buNone/>
              <a:defRPr sz="900"/>
            </a:lvl6pPr>
            <a:lvl7pPr indent="-228600" lvl="6" marL="3200400" algn="l">
              <a:lnSpc>
                <a:spcPct val="100000"/>
              </a:lnSpc>
              <a:spcBef>
                <a:spcPts val="400"/>
              </a:spcBef>
              <a:spcAft>
                <a:spcPts val="0"/>
              </a:spcAft>
              <a:buSzPts val="1400"/>
              <a:buFont typeface="Calibri"/>
              <a:buNone/>
              <a:defRPr sz="900"/>
            </a:lvl7pPr>
            <a:lvl8pPr indent="-228600" lvl="7" marL="3657600" algn="l">
              <a:lnSpc>
                <a:spcPct val="100000"/>
              </a:lnSpc>
              <a:spcBef>
                <a:spcPts val="400"/>
              </a:spcBef>
              <a:spcAft>
                <a:spcPts val="0"/>
              </a:spcAft>
              <a:buSzPts val="1400"/>
              <a:buFont typeface="Calibri"/>
              <a:buNone/>
              <a:defRPr sz="900"/>
            </a:lvl8pPr>
            <a:lvl9pPr indent="-228600" lvl="8" marL="4114800" algn="l">
              <a:lnSpc>
                <a:spcPct val="100000"/>
              </a:lnSpc>
              <a:spcBef>
                <a:spcPts val="400"/>
              </a:spcBef>
              <a:spcAft>
                <a:spcPts val="0"/>
              </a:spcAft>
              <a:buSzPts val="1400"/>
              <a:buFont typeface="Calibri"/>
              <a:buNone/>
              <a:defRPr sz="900"/>
            </a:lvl9pPr>
          </a:lstStyle>
          <a:p/>
        </p:txBody>
      </p:sp>
      <p:sp>
        <p:nvSpPr>
          <p:cNvPr id="2725" name="Google Shape;2725;p38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6" name="Google Shape;2726;p38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27" name="Google Shape;2727;p3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63" name="Shape 263"/>
        <p:cNvGrpSpPr/>
        <p:nvPr/>
      </p:nvGrpSpPr>
      <p:grpSpPr>
        <a:xfrm>
          <a:off x="0" y="0"/>
          <a:ext cx="0" cy="0"/>
          <a:chOff x="0" y="0"/>
          <a:chExt cx="0" cy="0"/>
        </a:xfrm>
      </p:grpSpPr>
      <p:sp>
        <p:nvSpPr>
          <p:cNvPr id="264" name="Google Shape;264;p38"/>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5" name="Google Shape;265;p38"/>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a:solidFill>
                  <a:schemeClr val="dk1"/>
                </a:solidFil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66" name="Google Shape;266;p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7" name="Google Shape;267;p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68" name="Google Shape;268;p38"/>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28" name="Shape 2728"/>
        <p:cNvGrpSpPr/>
        <p:nvPr/>
      </p:nvGrpSpPr>
      <p:grpSpPr>
        <a:xfrm>
          <a:off x="0" y="0"/>
          <a:ext cx="0" cy="0"/>
          <a:chOff x="0" y="0"/>
          <a:chExt cx="0" cy="0"/>
        </a:xfrm>
      </p:grpSpPr>
      <p:sp>
        <p:nvSpPr>
          <p:cNvPr id="2729" name="Google Shape;2729;p3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0" name="Google Shape;2730;p386"/>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1" name="Google Shape;2731;p38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2" name="Google Shape;2732;p38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3" name="Google Shape;2733;p3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34" name="Shape 2734"/>
        <p:cNvGrpSpPr/>
        <p:nvPr/>
      </p:nvGrpSpPr>
      <p:grpSpPr>
        <a:xfrm>
          <a:off x="0" y="0"/>
          <a:ext cx="0" cy="0"/>
          <a:chOff x="0" y="0"/>
          <a:chExt cx="0" cy="0"/>
        </a:xfrm>
      </p:grpSpPr>
      <p:sp>
        <p:nvSpPr>
          <p:cNvPr id="2735" name="Google Shape;2735;p387"/>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2736" name="Google Shape;2736;p387"/>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lnSpc>
                <a:spcPct val="100000"/>
              </a:lnSpc>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37" name="Google Shape;2737;p38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8" name="Google Shape;2738;p38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39" name="Google Shape;2739;p3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60" name="Shape 2760"/>
        <p:cNvGrpSpPr/>
        <p:nvPr/>
      </p:nvGrpSpPr>
      <p:grpSpPr>
        <a:xfrm>
          <a:off x="0" y="0"/>
          <a:ext cx="0" cy="0"/>
          <a:chOff x="0" y="0"/>
          <a:chExt cx="0" cy="0"/>
        </a:xfrm>
      </p:grpSpPr>
      <p:sp>
        <p:nvSpPr>
          <p:cNvPr id="2761" name="Google Shape;2761;p389"/>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62" name="Google Shape;2762;p389"/>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63" name="Shape 2763"/>
        <p:cNvGrpSpPr/>
        <p:nvPr/>
      </p:nvGrpSpPr>
      <p:grpSpPr>
        <a:xfrm>
          <a:off x="0" y="0"/>
          <a:ext cx="0" cy="0"/>
          <a:chOff x="0" y="0"/>
          <a:chExt cx="0" cy="0"/>
        </a:xfrm>
      </p:grpSpPr>
      <p:sp>
        <p:nvSpPr>
          <p:cNvPr id="2764" name="Google Shape;2764;p390"/>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65" name="Google Shape;2765;p390"/>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766" name="Google Shape;2766;p390"/>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67" name="Shape 2767"/>
        <p:cNvGrpSpPr/>
        <p:nvPr/>
      </p:nvGrpSpPr>
      <p:grpSpPr>
        <a:xfrm>
          <a:off x="0" y="0"/>
          <a:ext cx="0" cy="0"/>
          <a:chOff x="0" y="0"/>
          <a:chExt cx="0" cy="0"/>
        </a:xfrm>
      </p:grpSpPr>
      <p:grpSp>
        <p:nvGrpSpPr>
          <p:cNvPr id="2768" name="Google Shape;2768;p391"/>
          <p:cNvGrpSpPr/>
          <p:nvPr/>
        </p:nvGrpSpPr>
        <p:grpSpPr>
          <a:xfrm flipH="1" rot="10800000">
            <a:off x="0" y="151"/>
            <a:ext cx="9162288" cy="3086043"/>
            <a:chOff x="-7937" y="4255638"/>
            <a:chExt cx="9144000" cy="2606675"/>
          </a:xfrm>
        </p:grpSpPr>
        <p:sp>
          <p:nvSpPr>
            <p:cNvPr id="2769" name="Google Shape;2769;p391"/>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91"/>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91"/>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91"/>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91"/>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91"/>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91"/>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91"/>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91"/>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91"/>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91"/>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91"/>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91"/>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91"/>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91"/>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91"/>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91"/>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91"/>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91"/>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91"/>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91"/>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91"/>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91"/>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91"/>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91"/>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91"/>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91"/>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91"/>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91"/>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91"/>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91"/>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0" name="Google Shape;2800;p391"/>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lnSpc>
                <a:spcPct val="100000"/>
              </a:lnSpc>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801" name="Google Shape;2801;p391"/>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lnSpc>
                <a:spcPct val="100000"/>
              </a:lnSpc>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02" name="Shape 2802"/>
        <p:cNvGrpSpPr/>
        <p:nvPr/>
      </p:nvGrpSpPr>
      <p:grpSpPr>
        <a:xfrm>
          <a:off x="0" y="0"/>
          <a:ext cx="0" cy="0"/>
          <a:chOff x="0" y="0"/>
          <a:chExt cx="0" cy="0"/>
        </a:xfrm>
      </p:grpSpPr>
      <p:sp>
        <p:nvSpPr>
          <p:cNvPr id="2803" name="Google Shape;2803;p392"/>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lnSpc>
                <a:spcPct val="100000"/>
              </a:lnSpc>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04" name="Shape 2804"/>
        <p:cNvGrpSpPr/>
        <p:nvPr/>
      </p:nvGrpSpPr>
      <p:grpSpPr>
        <a:xfrm>
          <a:off x="0" y="0"/>
          <a:ext cx="0" cy="0"/>
          <a:chOff x="0" y="0"/>
          <a:chExt cx="0" cy="0"/>
        </a:xfrm>
      </p:grpSpPr>
      <p:grpSp>
        <p:nvGrpSpPr>
          <p:cNvPr id="2805" name="Google Shape;2805;p393"/>
          <p:cNvGrpSpPr/>
          <p:nvPr/>
        </p:nvGrpSpPr>
        <p:grpSpPr>
          <a:xfrm>
            <a:off x="0" y="4082016"/>
            <a:ext cx="9162288" cy="1073168"/>
            <a:chOff x="-7937" y="4255638"/>
            <a:chExt cx="9144000" cy="2606675"/>
          </a:xfrm>
        </p:grpSpPr>
        <p:sp>
          <p:nvSpPr>
            <p:cNvPr id="2806" name="Google Shape;2806;p393"/>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93"/>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93"/>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93"/>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93"/>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93"/>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93"/>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93"/>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93"/>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93"/>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93"/>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93"/>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93"/>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93"/>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93"/>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93"/>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93"/>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93"/>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93"/>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93"/>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93"/>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93"/>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93"/>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93"/>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93"/>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93"/>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93"/>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93"/>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93"/>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93"/>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93"/>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7" name="Google Shape;2837;p393"/>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38" name="Shape 2838"/>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2" name="Shape 2842"/>
        <p:cNvGrpSpPr/>
        <p:nvPr/>
      </p:nvGrpSpPr>
      <p:grpSpPr>
        <a:xfrm>
          <a:off x="0" y="0"/>
          <a:ext cx="0" cy="0"/>
          <a:chOff x="0" y="0"/>
          <a:chExt cx="0" cy="0"/>
        </a:xfrm>
      </p:grpSpPr>
      <p:sp>
        <p:nvSpPr>
          <p:cNvPr id="2843" name="Google Shape;2843;p396"/>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96"/>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45" name="Google Shape;2845;p396"/>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6" name="Shape 2846"/>
        <p:cNvGrpSpPr/>
        <p:nvPr/>
      </p:nvGrpSpPr>
      <p:grpSpPr>
        <a:xfrm>
          <a:off x="0" y="0"/>
          <a:ext cx="0" cy="0"/>
          <a:chOff x="0" y="0"/>
          <a:chExt cx="0" cy="0"/>
        </a:xfrm>
      </p:grpSpPr>
      <p:sp>
        <p:nvSpPr>
          <p:cNvPr id="2847" name="Google Shape;2847;p397"/>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97"/>
          <p:cNvSpPr txBox="1"/>
          <p:nvPr>
            <p:ph type="ctrTitle"/>
          </p:nvPr>
        </p:nvSpPr>
        <p:spPr>
          <a:xfrm>
            <a:off x="685800" y="1300757"/>
            <a:ext cx="7772400" cy="168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7200"/>
              <a:buNone/>
              <a:defRPr sz="7200">
                <a:solidFill>
                  <a:schemeClr val="dk2"/>
                </a:solidFill>
              </a:defRPr>
            </a:lvl1pPr>
            <a:lvl2pPr lvl="1" algn="l">
              <a:lnSpc>
                <a:spcPct val="100000"/>
              </a:lnSpc>
              <a:spcBef>
                <a:spcPts val="0"/>
              </a:spcBef>
              <a:spcAft>
                <a:spcPts val="0"/>
              </a:spcAft>
              <a:buClr>
                <a:schemeClr val="dk2"/>
              </a:buClr>
              <a:buSzPts val="7200"/>
              <a:buNone/>
              <a:defRPr sz="7200">
                <a:solidFill>
                  <a:schemeClr val="dk2"/>
                </a:solidFill>
              </a:defRPr>
            </a:lvl2pPr>
            <a:lvl3pPr lvl="2" algn="l">
              <a:lnSpc>
                <a:spcPct val="100000"/>
              </a:lnSpc>
              <a:spcBef>
                <a:spcPts val="0"/>
              </a:spcBef>
              <a:spcAft>
                <a:spcPts val="0"/>
              </a:spcAft>
              <a:buClr>
                <a:schemeClr val="dk2"/>
              </a:buClr>
              <a:buSzPts val="7200"/>
              <a:buNone/>
              <a:defRPr sz="7200">
                <a:solidFill>
                  <a:schemeClr val="dk2"/>
                </a:solidFill>
              </a:defRPr>
            </a:lvl3pPr>
            <a:lvl4pPr lvl="3" algn="l">
              <a:lnSpc>
                <a:spcPct val="100000"/>
              </a:lnSpc>
              <a:spcBef>
                <a:spcPts val="0"/>
              </a:spcBef>
              <a:spcAft>
                <a:spcPts val="0"/>
              </a:spcAft>
              <a:buClr>
                <a:schemeClr val="dk2"/>
              </a:buClr>
              <a:buSzPts val="7200"/>
              <a:buNone/>
              <a:defRPr sz="7200">
                <a:solidFill>
                  <a:schemeClr val="dk2"/>
                </a:solidFill>
              </a:defRPr>
            </a:lvl4pPr>
            <a:lvl5pPr lvl="4" algn="l">
              <a:lnSpc>
                <a:spcPct val="100000"/>
              </a:lnSpc>
              <a:spcBef>
                <a:spcPts val="0"/>
              </a:spcBef>
              <a:spcAft>
                <a:spcPts val="0"/>
              </a:spcAft>
              <a:buClr>
                <a:schemeClr val="dk2"/>
              </a:buClr>
              <a:buSzPts val="7200"/>
              <a:buNone/>
              <a:defRPr sz="7200">
                <a:solidFill>
                  <a:schemeClr val="dk2"/>
                </a:solidFill>
              </a:defRPr>
            </a:lvl5pPr>
            <a:lvl6pPr lvl="5" algn="l">
              <a:lnSpc>
                <a:spcPct val="100000"/>
              </a:lnSpc>
              <a:spcBef>
                <a:spcPts val="0"/>
              </a:spcBef>
              <a:spcAft>
                <a:spcPts val="0"/>
              </a:spcAft>
              <a:buClr>
                <a:schemeClr val="dk2"/>
              </a:buClr>
              <a:buSzPts val="7200"/>
              <a:buNone/>
              <a:defRPr sz="7200">
                <a:solidFill>
                  <a:schemeClr val="dk2"/>
                </a:solidFill>
              </a:defRPr>
            </a:lvl6pPr>
            <a:lvl7pPr lvl="6" algn="l">
              <a:lnSpc>
                <a:spcPct val="100000"/>
              </a:lnSpc>
              <a:spcBef>
                <a:spcPts val="0"/>
              </a:spcBef>
              <a:spcAft>
                <a:spcPts val="0"/>
              </a:spcAft>
              <a:buClr>
                <a:schemeClr val="dk2"/>
              </a:buClr>
              <a:buSzPts val="7200"/>
              <a:buNone/>
              <a:defRPr sz="7200">
                <a:solidFill>
                  <a:schemeClr val="dk2"/>
                </a:solidFill>
              </a:defRPr>
            </a:lvl7pPr>
            <a:lvl8pPr lvl="7" algn="l">
              <a:lnSpc>
                <a:spcPct val="100000"/>
              </a:lnSpc>
              <a:spcBef>
                <a:spcPts val="0"/>
              </a:spcBef>
              <a:spcAft>
                <a:spcPts val="0"/>
              </a:spcAft>
              <a:buClr>
                <a:schemeClr val="dk2"/>
              </a:buClr>
              <a:buSzPts val="7200"/>
              <a:buNone/>
              <a:defRPr sz="7200">
                <a:solidFill>
                  <a:schemeClr val="dk2"/>
                </a:solidFill>
              </a:defRPr>
            </a:lvl8pPr>
            <a:lvl9pPr lvl="8" algn="l">
              <a:lnSpc>
                <a:spcPct val="100000"/>
              </a:lnSpc>
              <a:spcBef>
                <a:spcPts val="0"/>
              </a:spcBef>
              <a:spcAft>
                <a:spcPts val="0"/>
              </a:spcAft>
              <a:buClr>
                <a:schemeClr val="dk2"/>
              </a:buClr>
              <a:buSzPts val="7200"/>
              <a:buNone/>
              <a:defRPr sz="7200">
                <a:solidFill>
                  <a:schemeClr val="dk2"/>
                </a:solidFill>
              </a:defRPr>
            </a:lvl9pPr>
          </a:lstStyle>
          <a:p/>
        </p:txBody>
      </p:sp>
      <p:sp>
        <p:nvSpPr>
          <p:cNvPr id="2849" name="Google Shape;2849;p397"/>
          <p:cNvSpPr txBox="1"/>
          <p:nvPr>
            <p:ph idx="1" type="subTitle"/>
          </p:nvPr>
        </p:nvSpPr>
        <p:spPr>
          <a:xfrm>
            <a:off x="685800" y="3093357"/>
            <a:ext cx="7772400" cy="712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3000"/>
              <a:buNone/>
              <a:defRPr b="1">
                <a:solidFill>
                  <a:schemeClr val="lt2"/>
                </a:solidFill>
              </a:defRPr>
            </a:lvl1pPr>
            <a:lvl2pPr lvl="1" algn="l">
              <a:lnSpc>
                <a:spcPct val="100000"/>
              </a:lnSpc>
              <a:spcBef>
                <a:spcPts val="0"/>
              </a:spcBef>
              <a:spcAft>
                <a:spcPts val="0"/>
              </a:spcAft>
              <a:buClr>
                <a:schemeClr val="lt2"/>
              </a:buClr>
              <a:buSzPts val="3000"/>
              <a:buNone/>
              <a:defRPr b="1" sz="3000">
                <a:solidFill>
                  <a:schemeClr val="lt2"/>
                </a:solidFill>
              </a:defRPr>
            </a:lvl2pPr>
            <a:lvl3pPr lvl="2" algn="l">
              <a:lnSpc>
                <a:spcPct val="100000"/>
              </a:lnSpc>
              <a:spcBef>
                <a:spcPts val="0"/>
              </a:spcBef>
              <a:spcAft>
                <a:spcPts val="0"/>
              </a:spcAft>
              <a:buClr>
                <a:schemeClr val="lt2"/>
              </a:buClr>
              <a:buSzPts val="3000"/>
              <a:buNone/>
              <a:defRPr b="1" sz="3000">
                <a:solidFill>
                  <a:schemeClr val="lt2"/>
                </a:solidFill>
              </a:defRPr>
            </a:lvl3pPr>
            <a:lvl4pPr lvl="3" algn="l">
              <a:lnSpc>
                <a:spcPct val="100000"/>
              </a:lnSpc>
              <a:spcBef>
                <a:spcPts val="0"/>
              </a:spcBef>
              <a:spcAft>
                <a:spcPts val="0"/>
              </a:spcAft>
              <a:buClr>
                <a:schemeClr val="lt2"/>
              </a:buClr>
              <a:buSzPts val="3000"/>
              <a:buNone/>
              <a:defRPr b="1" sz="3000">
                <a:solidFill>
                  <a:schemeClr val="lt2"/>
                </a:solidFill>
              </a:defRPr>
            </a:lvl4pPr>
            <a:lvl5pPr lvl="4" algn="l">
              <a:lnSpc>
                <a:spcPct val="100000"/>
              </a:lnSpc>
              <a:spcBef>
                <a:spcPts val="0"/>
              </a:spcBef>
              <a:spcAft>
                <a:spcPts val="0"/>
              </a:spcAft>
              <a:buClr>
                <a:schemeClr val="lt2"/>
              </a:buClr>
              <a:buSzPts val="3000"/>
              <a:buNone/>
              <a:defRPr b="1" sz="3000">
                <a:solidFill>
                  <a:schemeClr val="lt2"/>
                </a:solidFill>
              </a:defRPr>
            </a:lvl5pPr>
            <a:lvl6pPr lvl="5" algn="l">
              <a:lnSpc>
                <a:spcPct val="100000"/>
              </a:lnSpc>
              <a:spcBef>
                <a:spcPts val="0"/>
              </a:spcBef>
              <a:spcAft>
                <a:spcPts val="0"/>
              </a:spcAft>
              <a:buClr>
                <a:schemeClr val="lt2"/>
              </a:buClr>
              <a:buSzPts val="3000"/>
              <a:buNone/>
              <a:defRPr b="1" sz="3000">
                <a:solidFill>
                  <a:schemeClr val="lt2"/>
                </a:solidFill>
              </a:defRPr>
            </a:lvl6pPr>
            <a:lvl7pPr lvl="6" algn="l">
              <a:lnSpc>
                <a:spcPct val="100000"/>
              </a:lnSpc>
              <a:spcBef>
                <a:spcPts val="0"/>
              </a:spcBef>
              <a:spcAft>
                <a:spcPts val="0"/>
              </a:spcAft>
              <a:buClr>
                <a:schemeClr val="lt2"/>
              </a:buClr>
              <a:buSzPts val="3000"/>
              <a:buNone/>
              <a:defRPr b="1" sz="3000">
                <a:solidFill>
                  <a:schemeClr val="lt2"/>
                </a:solidFill>
              </a:defRPr>
            </a:lvl7pPr>
            <a:lvl8pPr lvl="7" algn="l">
              <a:lnSpc>
                <a:spcPct val="100000"/>
              </a:lnSpc>
              <a:spcBef>
                <a:spcPts val="0"/>
              </a:spcBef>
              <a:spcAft>
                <a:spcPts val="0"/>
              </a:spcAft>
              <a:buClr>
                <a:schemeClr val="lt2"/>
              </a:buClr>
              <a:buSzPts val="3000"/>
              <a:buNone/>
              <a:defRPr b="1" sz="3000">
                <a:solidFill>
                  <a:schemeClr val="lt2"/>
                </a:solidFill>
              </a:defRPr>
            </a:lvl8pPr>
            <a:lvl9pPr lvl="8" algn="l">
              <a:lnSpc>
                <a:spcPct val="100000"/>
              </a:lnSpc>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269" name="Shape 269"/>
        <p:cNvGrpSpPr/>
        <p:nvPr/>
      </p:nvGrpSpPr>
      <p:grpSpPr>
        <a:xfrm>
          <a:off x="0" y="0"/>
          <a:ext cx="0" cy="0"/>
          <a:chOff x="0" y="0"/>
          <a:chExt cx="0" cy="0"/>
        </a:xfrm>
      </p:grpSpPr>
      <p:pic>
        <p:nvPicPr>
          <p:cNvPr id="270" name="Google Shape;270;p39"/>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271" name="Google Shape;271;p39"/>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72" name="Google Shape;272;p39"/>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273" name="Google Shape;273;p39"/>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4" name="Google Shape;274;p3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5" name="Google Shape;275;p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6" name="Google Shape;276;p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7" name="Google Shape;277;p3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0" name="Shape 2850"/>
        <p:cNvGrpSpPr/>
        <p:nvPr/>
      </p:nvGrpSpPr>
      <p:grpSpPr>
        <a:xfrm>
          <a:off x="0" y="0"/>
          <a:ext cx="0" cy="0"/>
          <a:chOff x="0" y="0"/>
          <a:chExt cx="0" cy="0"/>
        </a:xfrm>
      </p:grpSpPr>
      <p:sp>
        <p:nvSpPr>
          <p:cNvPr id="2851" name="Google Shape;2851;p398"/>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9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
        <p:nvSpPr>
          <p:cNvPr id="2853" name="Google Shape;2853;p398"/>
          <p:cNvSpPr txBox="1"/>
          <p:nvPr>
            <p:ph idx="1" type="body"/>
          </p:nvPr>
        </p:nvSpPr>
        <p:spPr>
          <a:xfrm>
            <a:off x="457200" y="146049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54" name="Google Shape;2854;p398"/>
          <p:cNvSpPr txBox="1"/>
          <p:nvPr>
            <p:ph idx="2" type="body"/>
          </p:nvPr>
        </p:nvSpPr>
        <p:spPr>
          <a:xfrm>
            <a:off x="4656667" y="1461909"/>
            <a:ext cx="4030200" cy="34653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5" name="Shape 2855"/>
        <p:cNvGrpSpPr/>
        <p:nvPr/>
      </p:nvGrpSpPr>
      <p:grpSpPr>
        <a:xfrm>
          <a:off x="0" y="0"/>
          <a:ext cx="0" cy="0"/>
          <a:chOff x="0" y="0"/>
          <a:chExt cx="0" cy="0"/>
        </a:xfrm>
      </p:grpSpPr>
      <p:sp>
        <p:nvSpPr>
          <p:cNvPr id="2856" name="Google Shape;2856;p399"/>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99"/>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4800"/>
              <a:buNone/>
              <a:defRPr/>
            </a:lvl2pPr>
            <a:lvl3pPr lvl="2" algn="l">
              <a:lnSpc>
                <a:spcPct val="100000"/>
              </a:lnSpc>
              <a:spcBef>
                <a:spcPts val="0"/>
              </a:spcBef>
              <a:spcAft>
                <a:spcPts val="0"/>
              </a:spcAft>
              <a:buSzPts val="4800"/>
              <a:buNone/>
              <a:defRPr/>
            </a:lvl3pPr>
            <a:lvl4pPr lvl="3" algn="l">
              <a:lnSpc>
                <a:spcPct val="100000"/>
              </a:lnSpc>
              <a:spcBef>
                <a:spcPts val="0"/>
              </a:spcBef>
              <a:spcAft>
                <a:spcPts val="0"/>
              </a:spcAft>
              <a:buSzPts val="4800"/>
              <a:buNone/>
              <a:defRPr/>
            </a:lvl4pPr>
            <a:lvl5pPr lvl="4" algn="l">
              <a:lnSpc>
                <a:spcPct val="100000"/>
              </a:lnSpc>
              <a:spcBef>
                <a:spcPts val="0"/>
              </a:spcBef>
              <a:spcAft>
                <a:spcPts val="0"/>
              </a:spcAft>
              <a:buSzPts val="4800"/>
              <a:buNone/>
              <a:defRPr/>
            </a:lvl5pPr>
            <a:lvl6pPr lvl="5" algn="l">
              <a:lnSpc>
                <a:spcPct val="100000"/>
              </a:lnSpc>
              <a:spcBef>
                <a:spcPts val="0"/>
              </a:spcBef>
              <a:spcAft>
                <a:spcPts val="0"/>
              </a:spcAft>
              <a:buSzPts val="4800"/>
              <a:buNone/>
              <a:defRPr/>
            </a:lvl6pPr>
            <a:lvl7pPr lvl="6" algn="l">
              <a:lnSpc>
                <a:spcPct val="100000"/>
              </a:lnSpc>
              <a:spcBef>
                <a:spcPts val="0"/>
              </a:spcBef>
              <a:spcAft>
                <a:spcPts val="0"/>
              </a:spcAft>
              <a:buSzPts val="4800"/>
              <a:buNone/>
              <a:defRPr/>
            </a:lvl7pPr>
            <a:lvl8pPr lvl="7" algn="l">
              <a:lnSpc>
                <a:spcPct val="100000"/>
              </a:lnSpc>
              <a:spcBef>
                <a:spcPts val="0"/>
              </a:spcBef>
              <a:spcAft>
                <a:spcPts val="0"/>
              </a:spcAft>
              <a:buSzPts val="4800"/>
              <a:buNone/>
              <a:defRPr/>
            </a:lvl8pPr>
            <a:lvl9pPr lvl="8" algn="l">
              <a:lnSpc>
                <a:spcPct val="100000"/>
              </a:lnSpc>
              <a:spcBef>
                <a:spcPts val="0"/>
              </a:spcBef>
              <a:spcAft>
                <a:spcPts val="0"/>
              </a:spcAft>
              <a:buSzPts val="4800"/>
              <a:buNone/>
              <a:defRPr/>
            </a:lvl9pPr>
          </a:lstStyle>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58" name="Shape 2858"/>
        <p:cNvGrpSpPr/>
        <p:nvPr/>
      </p:nvGrpSpPr>
      <p:grpSpPr>
        <a:xfrm>
          <a:off x="0" y="0"/>
          <a:ext cx="0" cy="0"/>
          <a:chOff x="0" y="0"/>
          <a:chExt cx="0" cy="0"/>
        </a:xfrm>
      </p:grpSpPr>
      <p:sp>
        <p:nvSpPr>
          <p:cNvPr id="2859" name="Google Shape;2859;p400"/>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400"/>
          <p:cNvSpPr txBox="1"/>
          <p:nvPr>
            <p:ph idx="1" type="body"/>
          </p:nvPr>
        </p:nvSpPr>
        <p:spPr>
          <a:xfrm>
            <a:off x="457200" y="4406309"/>
            <a:ext cx="8229600" cy="5196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1" name="Shape 2861"/>
        <p:cNvGrpSpPr/>
        <p:nvPr/>
      </p:nvGrpSpPr>
      <p:grpSpPr>
        <a:xfrm>
          <a:off x="0" y="0"/>
          <a:ext cx="0" cy="0"/>
          <a:chOff x="0" y="0"/>
          <a:chExt cx="0" cy="0"/>
        </a:xfrm>
      </p:grpSpPr>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66" name="Shape 2866"/>
        <p:cNvGrpSpPr/>
        <p:nvPr/>
      </p:nvGrpSpPr>
      <p:grpSpPr>
        <a:xfrm>
          <a:off x="0" y="0"/>
          <a:ext cx="0" cy="0"/>
          <a:chOff x="0" y="0"/>
          <a:chExt cx="0" cy="0"/>
        </a:xfrm>
      </p:grpSpPr>
      <p:sp>
        <p:nvSpPr>
          <p:cNvPr id="2867" name="Google Shape;2867;p40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68" name="Google Shape;2868;p40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69" name="Google Shape;2869;p40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70" name="Shape 2870"/>
        <p:cNvGrpSpPr/>
        <p:nvPr/>
      </p:nvGrpSpPr>
      <p:grpSpPr>
        <a:xfrm>
          <a:off x="0" y="0"/>
          <a:ext cx="0" cy="0"/>
          <a:chOff x="0" y="0"/>
          <a:chExt cx="0" cy="0"/>
        </a:xfrm>
      </p:grpSpPr>
      <p:sp>
        <p:nvSpPr>
          <p:cNvPr id="2871" name="Google Shape;2871;p40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872" name="Google Shape;2872;p40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873" name="Google Shape;2873;p40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4" name="Shape 2874"/>
        <p:cNvGrpSpPr/>
        <p:nvPr/>
      </p:nvGrpSpPr>
      <p:grpSpPr>
        <a:xfrm>
          <a:off x="0" y="0"/>
          <a:ext cx="0" cy="0"/>
          <a:chOff x="0" y="0"/>
          <a:chExt cx="0" cy="0"/>
        </a:xfrm>
      </p:grpSpPr>
      <p:sp>
        <p:nvSpPr>
          <p:cNvPr id="2875" name="Google Shape;2875;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76" name="Google Shape;2876;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7" name="Google Shape;2877;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878" name="Google Shape;2878;p40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81" name="Google Shape;2881;p40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2" name="Shape 2882"/>
        <p:cNvGrpSpPr/>
        <p:nvPr/>
      </p:nvGrpSpPr>
      <p:grpSpPr>
        <a:xfrm>
          <a:off x="0" y="0"/>
          <a:ext cx="0" cy="0"/>
          <a:chOff x="0" y="0"/>
          <a:chExt cx="0" cy="0"/>
        </a:xfrm>
      </p:grpSpPr>
      <p:sp>
        <p:nvSpPr>
          <p:cNvPr id="2883" name="Google Shape;2883;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
        <p:nvSpPr>
          <p:cNvPr id="2884" name="Google Shape;2884;p407"/>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5" name="Shape 2885"/>
        <p:cNvGrpSpPr/>
        <p:nvPr/>
      </p:nvGrpSpPr>
      <p:grpSpPr>
        <a:xfrm>
          <a:off x="0" y="0"/>
          <a:ext cx="0" cy="0"/>
          <a:chOff x="0" y="0"/>
          <a:chExt cx="0" cy="0"/>
        </a:xfrm>
      </p:grpSpPr>
      <p:sp>
        <p:nvSpPr>
          <p:cNvPr id="2886" name="Google Shape;2886;p40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278" name="Shape 278"/>
        <p:cNvGrpSpPr/>
        <p:nvPr/>
      </p:nvGrpSpPr>
      <p:grpSpPr>
        <a:xfrm>
          <a:off x="0" y="0"/>
          <a:ext cx="0" cy="0"/>
          <a:chOff x="0" y="0"/>
          <a:chExt cx="0" cy="0"/>
        </a:xfrm>
      </p:grpSpPr>
      <p:sp>
        <p:nvSpPr>
          <p:cNvPr id="279" name="Google Shape;279;p40"/>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0" name="Google Shape;280;p40"/>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81" name="Google Shape;281;p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2" name="Google Shape;282;p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3" name="Google Shape;283;p4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2" name="Google Shape;2892;p41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93" name="Shape 2893"/>
        <p:cNvGrpSpPr/>
        <p:nvPr/>
      </p:nvGrpSpPr>
      <p:grpSpPr>
        <a:xfrm>
          <a:off x="0" y="0"/>
          <a:ext cx="0" cy="0"/>
          <a:chOff x="0" y="0"/>
          <a:chExt cx="0" cy="0"/>
        </a:xfrm>
      </p:grpSpPr>
      <p:sp>
        <p:nvSpPr>
          <p:cNvPr id="2894" name="Google Shape;2894;p41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95" name="Google Shape;2895;p41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6" name="Shape 2896"/>
        <p:cNvGrpSpPr/>
        <p:nvPr/>
      </p:nvGrpSpPr>
      <p:grpSpPr>
        <a:xfrm>
          <a:off x="0" y="0"/>
          <a:ext cx="0" cy="0"/>
          <a:chOff x="0" y="0"/>
          <a:chExt cx="0" cy="0"/>
        </a:xfrm>
      </p:grpSpPr>
      <p:sp>
        <p:nvSpPr>
          <p:cNvPr id="2897" name="Google Shape;2897;p41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98" name="Google Shape;2898;p41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899" name="Google Shape;2899;p41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00" name="Shape 2900"/>
        <p:cNvGrpSpPr/>
        <p:nvPr/>
      </p:nvGrpSpPr>
      <p:grpSpPr>
        <a:xfrm>
          <a:off x="0" y="0"/>
          <a:ext cx="0" cy="0"/>
          <a:chOff x="0" y="0"/>
          <a:chExt cx="0" cy="0"/>
        </a:xfrm>
      </p:grpSpPr>
      <p:sp>
        <p:nvSpPr>
          <p:cNvPr id="2901" name="Google Shape;2901;p4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02" name="Shape 2902"/>
        <p:cNvGrpSpPr/>
        <p:nvPr/>
      </p:nvGrpSpPr>
      <p:grpSpPr>
        <a:xfrm>
          <a:off x="0" y="0"/>
          <a:ext cx="0" cy="0"/>
          <a:chOff x="0" y="0"/>
          <a:chExt cx="0" cy="0"/>
        </a:xfrm>
      </p:grpSpPr>
      <p:sp>
        <p:nvSpPr>
          <p:cNvPr id="2903" name="Google Shape;2903;p41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4" name="Shape 2904"/>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08" name="Shape 2908"/>
        <p:cNvGrpSpPr/>
        <p:nvPr/>
      </p:nvGrpSpPr>
      <p:grpSpPr>
        <a:xfrm>
          <a:off x="0" y="0"/>
          <a:ext cx="0" cy="0"/>
          <a:chOff x="0" y="0"/>
          <a:chExt cx="0" cy="0"/>
        </a:xfrm>
      </p:grpSpPr>
      <p:sp>
        <p:nvSpPr>
          <p:cNvPr id="2909" name="Google Shape;2909;p41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0" name="Google Shape;2910;p417"/>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11" name="Google Shape;2911;p417"/>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12" name="Shape 2912"/>
        <p:cNvGrpSpPr/>
        <p:nvPr/>
      </p:nvGrpSpPr>
      <p:grpSpPr>
        <a:xfrm>
          <a:off x="0" y="0"/>
          <a:ext cx="0" cy="0"/>
          <a:chOff x="0" y="0"/>
          <a:chExt cx="0" cy="0"/>
        </a:xfrm>
      </p:grpSpPr>
      <p:sp>
        <p:nvSpPr>
          <p:cNvPr id="2913" name="Google Shape;2913;p41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3000"/>
              <a:buNone/>
              <a:defRPr>
                <a:solidFill>
                  <a:schemeClr val="lt2"/>
                </a:solidFill>
              </a:defRPr>
            </a:lvl1pPr>
            <a:lvl2pPr lvl="1" algn="ctr">
              <a:lnSpc>
                <a:spcPct val="100000"/>
              </a:lnSpc>
              <a:spcBef>
                <a:spcPts val="0"/>
              </a:spcBef>
              <a:spcAft>
                <a:spcPts val="0"/>
              </a:spcAft>
              <a:buClr>
                <a:schemeClr val="lt2"/>
              </a:buClr>
              <a:buSzPts val="3000"/>
              <a:buNone/>
              <a:defRPr sz="3000">
                <a:solidFill>
                  <a:schemeClr val="lt2"/>
                </a:solidFill>
              </a:defRPr>
            </a:lvl2pPr>
            <a:lvl3pPr lvl="2" algn="ctr">
              <a:lnSpc>
                <a:spcPct val="100000"/>
              </a:lnSpc>
              <a:spcBef>
                <a:spcPts val="0"/>
              </a:spcBef>
              <a:spcAft>
                <a:spcPts val="0"/>
              </a:spcAft>
              <a:buClr>
                <a:schemeClr val="lt2"/>
              </a:buClr>
              <a:buSzPts val="3000"/>
              <a:buNone/>
              <a:defRPr sz="3000">
                <a:solidFill>
                  <a:schemeClr val="lt2"/>
                </a:solidFill>
              </a:defRPr>
            </a:lvl3pPr>
            <a:lvl4pPr lvl="3" algn="ctr">
              <a:lnSpc>
                <a:spcPct val="100000"/>
              </a:lnSpc>
              <a:spcBef>
                <a:spcPts val="0"/>
              </a:spcBef>
              <a:spcAft>
                <a:spcPts val="0"/>
              </a:spcAft>
              <a:buClr>
                <a:schemeClr val="lt2"/>
              </a:buClr>
              <a:buSzPts val="3000"/>
              <a:buNone/>
              <a:defRPr sz="3000">
                <a:solidFill>
                  <a:schemeClr val="lt2"/>
                </a:solidFill>
              </a:defRPr>
            </a:lvl4pPr>
            <a:lvl5pPr lvl="4" algn="ctr">
              <a:lnSpc>
                <a:spcPct val="100000"/>
              </a:lnSpc>
              <a:spcBef>
                <a:spcPts val="0"/>
              </a:spcBef>
              <a:spcAft>
                <a:spcPts val="0"/>
              </a:spcAft>
              <a:buClr>
                <a:schemeClr val="lt2"/>
              </a:buClr>
              <a:buSzPts val="3000"/>
              <a:buNone/>
              <a:defRPr sz="3000">
                <a:solidFill>
                  <a:schemeClr val="lt2"/>
                </a:solidFill>
              </a:defRPr>
            </a:lvl5pPr>
            <a:lvl6pPr lvl="5" algn="ctr">
              <a:lnSpc>
                <a:spcPct val="100000"/>
              </a:lnSpc>
              <a:spcBef>
                <a:spcPts val="0"/>
              </a:spcBef>
              <a:spcAft>
                <a:spcPts val="0"/>
              </a:spcAft>
              <a:buClr>
                <a:schemeClr val="lt2"/>
              </a:buClr>
              <a:buSzPts val="3000"/>
              <a:buNone/>
              <a:defRPr sz="3000">
                <a:solidFill>
                  <a:schemeClr val="lt2"/>
                </a:solidFill>
              </a:defRPr>
            </a:lvl6pPr>
            <a:lvl7pPr lvl="6" algn="ctr">
              <a:lnSpc>
                <a:spcPct val="100000"/>
              </a:lnSpc>
              <a:spcBef>
                <a:spcPts val="0"/>
              </a:spcBef>
              <a:spcAft>
                <a:spcPts val="0"/>
              </a:spcAft>
              <a:buClr>
                <a:schemeClr val="lt2"/>
              </a:buClr>
              <a:buSzPts val="3000"/>
              <a:buNone/>
              <a:defRPr sz="3000">
                <a:solidFill>
                  <a:schemeClr val="lt2"/>
                </a:solidFill>
              </a:defRPr>
            </a:lvl7pPr>
            <a:lvl8pPr lvl="7" algn="ctr">
              <a:lnSpc>
                <a:spcPct val="100000"/>
              </a:lnSpc>
              <a:spcBef>
                <a:spcPts val="0"/>
              </a:spcBef>
              <a:spcAft>
                <a:spcPts val="0"/>
              </a:spcAft>
              <a:buClr>
                <a:schemeClr val="lt2"/>
              </a:buClr>
              <a:buSzPts val="3000"/>
              <a:buNone/>
              <a:defRPr sz="3000">
                <a:solidFill>
                  <a:schemeClr val="lt2"/>
                </a:solidFill>
              </a:defRPr>
            </a:lvl8pPr>
            <a:lvl9pPr lvl="8" algn="ctr">
              <a:lnSpc>
                <a:spcPct val="100000"/>
              </a:lnSpc>
              <a:spcBef>
                <a:spcPts val="0"/>
              </a:spcBef>
              <a:spcAft>
                <a:spcPts val="0"/>
              </a:spcAft>
              <a:buClr>
                <a:schemeClr val="lt2"/>
              </a:buClr>
              <a:buSzPts val="3000"/>
              <a:buNone/>
              <a:defRPr sz="3000">
                <a:solidFill>
                  <a:schemeClr val="lt2"/>
                </a:solidFill>
              </a:defRPr>
            </a:lvl9pPr>
          </a:lstStyle>
          <a:p/>
        </p:txBody>
      </p:sp>
      <p:sp>
        <p:nvSpPr>
          <p:cNvPr id="2914" name="Google Shape;2914;p41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17" name="Google Shape;2917;p41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18" name="Shape 2918"/>
        <p:cNvGrpSpPr/>
        <p:nvPr/>
      </p:nvGrpSpPr>
      <p:grpSpPr>
        <a:xfrm>
          <a:off x="0" y="0"/>
          <a:ext cx="0" cy="0"/>
          <a:chOff x="0" y="0"/>
          <a:chExt cx="0" cy="0"/>
        </a:xfrm>
      </p:grpSpPr>
      <p:sp>
        <p:nvSpPr>
          <p:cNvPr id="2919" name="Google Shape;2919;p42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4" name="Shape 284"/>
        <p:cNvGrpSpPr/>
        <p:nvPr/>
      </p:nvGrpSpPr>
      <p:grpSpPr>
        <a:xfrm>
          <a:off x="0" y="0"/>
          <a:ext cx="0" cy="0"/>
          <a:chOff x="0" y="0"/>
          <a:chExt cx="0" cy="0"/>
        </a:xfrm>
      </p:grpSpPr>
      <p:sp>
        <p:nvSpPr>
          <p:cNvPr id="285" name="Google Shape;285;p4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6" name="Google Shape;286;p41"/>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7" name="Google Shape;287;p41"/>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288" name="Google Shape;288;p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9" name="Google Shape;289;p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0" name="Google Shape;290;p4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0" name="Shape 2920"/>
        <p:cNvGrpSpPr/>
        <p:nvPr/>
      </p:nvGrpSpPr>
      <p:grpSpPr>
        <a:xfrm>
          <a:off x="0" y="0"/>
          <a:ext cx="0" cy="0"/>
          <a:chOff x="0" y="0"/>
          <a:chExt cx="0" cy="0"/>
        </a:xfrm>
      </p:grpSpPr>
      <p:sp>
        <p:nvSpPr>
          <p:cNvPr id="2921" name="Google Shape;2921;p421"/>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800"/>
              <a:buNone/>
              <a:defRPr sz="1800"/>
            </a:lvl1pPr>
          </a:lstStyle>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22" name="Shape 2922"/>
        <p:cNvGrpSpPr/>
        <p:nvPr/>
      </p:nvGrpSpPr>
      <p:grpSpPr>
        <a:xfrm>
          <a:off x="0" y="0"/>
          <a:ext cx="0" cy="0"/>
          <a:chOff x="0" y="0"/>
          <a:chExt cx="0" cy="0"/>
        </a:xfrm>
      </p:grpSpPr>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27" name="Shape 2927"/>
        <p:cNvGrpSpPr/>
        <p:nvPr/>
      </p:nvGrpSpPr>
      <p:grpSpPr>
        <a:xfrm>
          <a:off x="0" y="0"/>
          <a:ext cx="0" cy="0"/>
          <a:chOff x="0" y="0"/>
          <a:chExt cx="0" cy="0"/>
        </a:xfrm>
      </p:grpSpPr>
      <p:sp>
        <p:nvSpPr>
          <p:cNvPr id="2928" name="Google Shape;2928;p424"/>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424"/>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424"/>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931" name="Google Shape;2931;p424"/>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932" name="Google Shape;2932;p4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33" name="Shape 2933"/>
        <p:cNvGrpSpPr/>
        <p:nvPr/>
      </p:nvGrpSpPr>
      <p:grpSpPr>
        <a:xfrm>
          <a:off x="0" y="0"/>
          <a:ext cx="0" cy="0"/>
          <a:chOff x="0" y="0"/>
          <a:chExt cx="0" cy="0"/>
        </a:xfrm>
      </p:grpSpPr>
      <p:sp>
        <p:nvSpPr>
          <p:cNvPr id="2934" name="Google Shape;2934;p4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42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42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37" name="Google Shape;2937;p42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938" name="Google Shape;2938;p4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39" name="Shape 2939"/>
        <p:cNvGrpSpPr/>
        <p:nvPr/>
      </p:nvGrpSpPr>
      <p:grpSpPr>
        <a:xfrm>
          <a:off x="0" y="0"/>
          <a:ext cx="0" cy="0"/>
          <a:chOff x="0" y="0"/>
          <a:chExt cx="0" cy="0"/>
        </a:xfrm>
      </p:grpSpPr>
      <p:sp>
        <p:nvSpPr>
          <p:cNvPr id="2940" name="Google Shape;2940;p42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941" name="Google Shape;2941;p4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42" name="Shape 2942"/>
        <p:cNvGrpSpPr/>
        <p:nvPr/>
      </p:nvGrpSpPr>
      <p:grpSpPr>
        <a:xfrm>
          <a:off x="0" y="0"/>
          <a:ext cx="0" cy="0"/>
          <a:chOff x="0" y="0"/>
          <a:chExt cx="0" cy="0"/>
        </a:xfrm>
      </p:grpSpPr>
      <p:sp>
        <p:nvSpPr>
          <p:cNvPr id="2943" name="Google Shape;2943;p42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4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42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46" name="Google Shape;2946;p427"/>
          <p:cNvSpPr txBox="1"/>
          <p:nvPr>
            <p:ph idx="1" type="body"/>
          </p:nvPr>
        </p:nvSpPr>
        <p:spPr>
          <a:xfrm>
            <a:off x="47190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7" name="Google Shape;2947;p427"/>
          <p:cNvSpPr txBox="1"/>
          <p:nvPr>
            <p:ph idx="2" type="body"/>
          </p:nvPr>
        </p:nvSpPr>
        <p:spPr>
          <a:xfrm>
            <a:off x="4694250" y="1919075"/>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48" name="Google Shape;2948;p42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9" name="Shape 2949"/>
        <p:cNvGrpSpPr/>
        <p:nvPr/>
      </p:nvGrpSpPr>
      <p:grpSpPr>
        <a:xfrm>
          <a:off x="0" y="0"/>
          <a:ext cx="0" cy="0"/>
          <a:chOff x="0" y="0"/>
          <a:chExt cx="0" cy="0"/>
        </a:xfrm>
      </p:grpSpPr>
      <p:sp>
        <p:nvSpPr>
          <p:cNvPr id="2950" name="Google Shape;2950;p428"/>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428"/>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428"/>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953" name="Google Shape;2953;p42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54" name="Shape 2954"/>
        <p:cNvGrpSpPr/>
        <p:nvPr/>
      </p:nvGrpSpPr>
      <p:grpSpPr>
        <a:xfrm>
          <a:off x="0" y="0"/>
          <a:ext cx="0" cy="0"/>
          <a:chOff x="0" y="0"/>
          <a:chExt cx="0" cy="0"/>
        </a:xfrm>
      </p:grpSpPr>
      <p:sp>
        <p:nvSpPr>
          <p:cNvPr id="2955" name="Google Shape;2955;p429"/>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429"/>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429"/>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58" name="Google Shape;2958;p429"/>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959" name="Google Shape;2959;p42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60" name="Shape 2960"/>
        <p:cNvGrpSpPr/>
        <p:nvPr/>
      </p:nvGrpSpPr>
      <p:grpSpPr>
        <a:xfrm>
          <a:off x="0" y="0"/>
          <a:ext cx="0" cy="0"/>
          <a:chOff x="0" y="0"/>
          <a:chExt cx="0" cy="0"/>
        </a:xfrm>
      </p:grpSpPr>
      <p:sp>
        <p:nvSpPr>
          <p:cNvPr id="2961" name="Google Shape;2961;p430"/>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2962" name="Google Shape;2962;p43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3" name="Shape 2963"/>
        <p:cNvGrpSpPr/>
        <p:nvPr/>
      </p:nvGrpSpPr>
      <p:grpSpPr>
        <a:xfrm>
          <a:off x="0" y="0"/>
          <a:ext cx="0" cy="0"/>
          <a:chOff x="0" y="0"/>
          <a:chExt cx="0" cy="0"/>
        </a:xfrm>
      </p:grpSpPr>
      <p:sp>
        <p:nvSpPr>
          <p:cNvPr id="2964" name="Google Shape;2964;p431"/>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431"/>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4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2967" name="Google Shape;2967;p431"/>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68" name="Google Shape;2968;p43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2969" name="Google Shape;2969;p43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91" name="Shape 291"/>
        <p:cNvGrpSpPr/>
        <p:nvPr/>
      </p:nvGrpSpPr>
      <p:grpSpPr>
        <a:xfrm>
          <a:off x="0" y="0"/>
          <a:ext cx="0" cy="0"/>
          <a:chOff x="0" y="0"/>
          <a:chExt cx="0" cy="0"/>
        </a:xfrm>
      </p:grpSpPr>
      <p:sp>
        <p:nvSpPr>
          <p:cNvPr id="292" name="Google Shape;292;p42"/>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2600">
                <a:solidFill>
                  <a:schemeClr val="lt1"/>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3" name="Google Shape;293;p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4" name="Google Shape;294;p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5" name="Google Shape;295;p4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0" name="Shape 2970"/>
        <p:cNvGrpSpPr/>
        <p:nvPr/>
      </p:nvGrpSpPr>
      <p:grpSpPr>
        <a:xfrm>
          <a:off x="0" y="0"/>
          <a:ext cx="0" cy="0"/>
          <a:chOff x="0" y="0"/>
          <a:chExt cx="0" cy="0"/>
        </a:xfrm>
      </p:grpSpPr>
      <p:sp>
        <p:nvSpPr>
          <p:cNvPr id="2971" name="Google Shape;2971;p432"/>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432"/>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432"/>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200"/>
              <a:buNone/>
              <a:defRPr sz="1200">
                <a:solidFill>
                  <a:schemeClr val="lt1"/>
                </a:solidFill>
              </a:defRPr>
            </a:lvl1pPr>
          </a:lstStyle>
          <a:p/>
        </p:txBody>
      </p:sp>
      <p:sp>
        <p:nvSpPr>
          <p:cNvPr id="2974" name="Google Shape;2974;p4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75" name="Shape 2975"/>
        <p:cNvGrpSpPr/>
        <p:nvPr/>
      </p:nvGrpSpPr>
      <p:grpSpPr>
        <a:xfrm>
          <a:off x="0" y="0"/>
          <a:ext cx="0" cy="0"/>
          <a:chOff x="0" y="0"/>
          <a:chExt cx="0" cy="0"/>
        </a:xfrm>
      </p:grpSpPr>
      <p:sp>
        <p:nvSpPr>
          <p:cNvPr id="2976" name="Google Shape;2976;p433"/>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2977" name="Google Shape;2977;p433"/>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978" name="Google Shape;2978;p43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79" name="Shape 2979"/>
        <p:cNvGrpSpPr/>
        <p:nvPr/>
      </p:nvGrpSpPr>
      <p:grpSpPr>
        <a:xfrm>
          <a:off x="0" y="0"/>
          <a:ext cx="0" cy="0"/>
          <a:chOff x="0" y="0"/>
          <a:chExt cx="0" cy="0"/>
        </a:xfrm>
      </p:grpSpPr>
      <p:sp>
        <p:nvSpPr>
          <p:cNvPr id="2980" name="Google Shape;2980;p43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4" name="Shape 2984"/>
        <p:cNvGrpSpPr/>
        <p:nvPr/>
      </p:nvGrpSpPr>
      <p:grpSpPr>
        <a:xfrm>
          <a:off x="0" y="0"/>
          <a:ext cx="0" cy="0"/>
          <a:chOff x="0" y="0"/>
          <a:chExt cx="0" cy="0"/>
        </a:xfrm>
      </p:grpSpPr>
      <p:sp>
        <p:nvSpPr>
          <p:cNvPr id="2985" name="Google Shape;2985;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986" name="Google Shape;2986;p436"/>
          <p:cNvSpPr txBox="1"/>
          <p:nvPr>
            <p:ph idx="1" type="subTitle"/>
          </p:nvPr>
        </p:nvSpPr>
        <p:spPr>
          <a:xfrm>
            <a:off x="685800" y="2840054"/>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None/>
              <a:defRPr>
                <a:solidFill>
                  <a:schemeClr val="dk2"/>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7" name="Shape 2987"/>
        <p:cNvGrpSpPr/>
        <p:nvPr/>
      </p:nvGrpSpPr>
      <p:grpSpPr>
        <a:xfrm>
          <a:off x="0" y="0"/>
          <a:ext cx="0" cy="0"/>
          <a:chOff x="0" y="0"/>
          <a:chExt cx="0" cy="0"/>
        </a:xfrm>
      </p:grpSpPr>
      <p:sp>
        <p:nvSpPr>
          <p:cNvPr id="2988" name="Google Shape;2988;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89" name="Google Shape;2989;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90" name="Shape 2990"/>
        <p:cNvGrpSpPr/>
        <p:nvPr/>
      </p:nvGrpSpPr>
      <p:grpSpPr>
        <a:xfrm>
          <a:off x="0" y="0"/>
          <a:ext cx="0" cy="0"/>
          <a:chOff x="0" y="0"/>
          <a:chExt cx="0" cy="0"/>
        </a:xfrm>
      </p:grpSpPr>
      <p:sp>
        <p:nvSpPr>
          <p:cNvPr id="2991" name="Google Shape;2991;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992" name="Google Shape;2992;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2993" name="Google Shape;2993;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4" name="Shape 2994"/>
        <p:cNvGrpSpPr/>
        <p:nvPr/>
      </p:nvGrpSpPr>
      <p:grpSpPr>
        <a:xfrm>
          <a:off x="0" y="0"/>
          <a:ext cx="0" cy="0"/>
          <a:chOff x="0" y="0"/>
          <a:chExt cx="0" cy="0"/>
        </a:xfrm>
      </p:grpSpPr>
      <p:sp>
        <p:nvSpPr>
          <p:cNvPr id="2995" name="Google Shape;2995;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6" name="Shape 2996"/>
        <p:cNvGrpSpPr/>
        <p:nvPr/>
      </p:nvGrpSpPr>
      <p:grpSpPr>
        <a:xfrm>
          <a:off x="0" y="0"/>
          <a:ext cx="0" cy="0"/>
          <a:chOff x="0" y="0"/>
          <a:chExt cx="0" cy="0"/>
        </a:xfrm>
      </p:grpSpPr>
      <p:sp>
        <p:nvSpPr>
          <p:cNvPr id="2997" name="Google Shape;2997;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8" name="Shape 2998"/>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03" name="Shape 303"/>
        <p:cNvGrpSpPr/>
        <p:nvPr/>
      </p:nvGrpSpPr>
      <p:grpSpPr>
        <a:xfrm>
          <a:off x="0" y="0"/>
          <a:ext cx="0" cy="0"/>
          <a:chOff x="0" y="0"/>
          <a:chExt cx="0" cy="0"/>
        </a:xfrm>
      </p:grpSpPr>
      <p:sp>
        <p:nvSpPr>
          <p:cNvPr id="304" name="Google Shape;304;p44"/>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5" name="Google Shape;305;p44"/>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06" name="Google Shape;306;p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7" name="Google Shape;307;p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8" name="Google Shape;308;p44"/>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05" name="Shape 3005"/>
        <p:cNvGrpSpPr/>
        <p:nvPr/>
      </p:nvGrpSpPr>
      <p:grpSpPr>
        <a:xfrm>
          <a:off x="0" y="0"/>
          <a:ext cx="0" cy="0"/>
          <a:chOff x="0" y="0"/>
          <a:chExt cx="0" cy="0"/>
        </a:xfrm>
      </p:grpSpPr>
      <p:sp>
        <p:nvSpPr>
          <p:cNvPr id="3006" name="Google Shape;3006;p444"/>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7" name="Google Shape;3007;p444"/>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8" name="Shape 3008"/>
        <p:cNvGrpSpPr/>
        <p:nvPr/>
      </p:nvGrpSpPr>
      <p:grpSpPr>
        <a:xfrm>
          <a:off x="0" y="0"/>
          <a:ext cx="0" cy="0"/>
          <a:chOff x="0" y="0"/>
          <a:chExt cx="0" cy="0"/>
        </a:xfrm>
      </p:grpSpPr>
      <p:sp>
        <p:nvSpPr>
          <p:cNvPr id="3009" name="Google Shape;3009;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10" name="Google Shape;3010;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11" name="Google Shape;3011;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12" name="Shape 3012"/>
        <p:cNvGrpSpPr/>
        <p:nvPr/>
      </p:nvGrpSpPr>
      <p:grpSpPr>
        <a:xfrm>
          <a:off x="0" y="0"/>
          <a:ext cx="0" cy="0"/>
          <a:chOff x="0" y="0"/>
          <a:chExt cx="0" cy="0"/>
        </a:xfrm>
      </p:grpSpPr>
      <p:sp>
        <p:nvSpPr>
          <p:cNvPr id="3013" name="Google Shape;3013;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4" name="Shape 3014"/>
        <p:cNvGrpSpPr/>
        <p:nvPr/>
      </p:nvGrpSpPr>
      <p:grpSpPr>
        <a:xfrm>
          <a:off x="0" y="0"/>
          <a:ext cx="0" cy="0"/>
          <a:chOff x="0" y="0"/>
          <a:chExt cx="0" cy="0"/>
        </a:xfrm>
      </p:grpSpPr>
      <p:sp>
        <p:nvSpPr>
          <p:cNvPr id="3015" name="Google Shape;3015;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6" name="Shape 3016"/>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0" name="Shape 3020"/>
        <p:cNvGrpSpPr/>
        <p:nvPr/>
      </p:nvGrpSpPr>
      <p:grpSpPr>
        <a:xfrm>
          <a:off x="0" y="0"/>
          <a:ext cx="0" cy="0"/>
          <a:chOff x="0" y="0"/>
          <a:chExt cx="0" cy="0"/>
        </a:xfrm>
      </p:grpSpPr>
      <p:sp>
        <p:nvSpPr>
          <p:cNvPr id="3021" name="Google Shape;3021;p45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2" name="Google Shape;3022;p45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23" name="Shape 3023"/>
        <p:cNvGrpSpPr/>
        <p:nvPr/>
      </p:nvGrpSpPr>
      <p:grpSpPr>
        <a:xfrm>
          <a:off x="0" y="0"/>
          <a:ext cx="0" cy="0"/>
          <a:chOff x="0" y="0"/>
          <a:chExt cx="0" cy="0"/>
        </a:xfrm>
      </p:grpSpPr>
      <p:sp>
        <p:nvSpPr>
          <p:cNvPr id="3024" name="Google Shape;3024;p451"/>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25" name="Google Shape;3025;p451"/>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26" name="Shape 3026"/>
        <p:cNvGrpSpPr/>
        <p:nvPr/>
      </p:nvGrpSpPr>
      <p:grpSpPr>
        <a:xfrm>
          <a:off x="0" y="0"/>
          <a:ext cx="0" cy="0"/>
          <a:chOff x="0" y="0"/>
          <a:chExt cx="0" cy="0"/>
        </a:xfrm>
      </p:grpSpPr>
      <p:sp>
        <p:nvSpPr>
          <p:cNvPr id="3027" name="Google Shape;3027;p45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28" name="Google Shape;3028;p452"/>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029" name="Google Shape;3029;p452"/>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30" name="Shape 3030"/>
        <p:cNvGrpSpPr/>
        <p:nvPr/>
      </p:nvGrpSpPr>
      <p:grpSpPr>
        <a:xfrm>
          <a:off x="0" y="0"/>
          <a:ext cx="0" cy="0"/>
          <a:chOff x="0" y="0"/>
          <a:chExt cx="0" cy="0"/>
        </a:xfrm>
      </p:grpSpPr>
      <p:sp>
        <p:nvSpPr>
          <p:cNvPr id="3031" name="Google Shape;3031;p45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32" name="Shape 3032"/>
        <p:cNvGrpSpPr/>
        <p:nvPr/>
      </p:nvGrpSpPr>
      <p:grpSpPr>
        <a:xfrm>
          <a:off x="0" y="0"/>
          <a:ext cx="0" cy="0"/>
          <a:chOff x="0" y="0"/>
          <a:chExt cx="0" cy="0"/>
        </a:xfrm>
      </p:grpSpPr>
      <p:sp>
        <p:nvSpPr>
          <p:cNvPr id="3033" name="Google Shape;3033;p454"/>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9" name="Shape 39"/>
        <p:cNvGrpSpPr/>
        <p:nvPr/>
      </p:nvGrpSpPr>
      <p:grpSpPr>
        <a:xfrm>
          <a:off x="0" y="0"/>
          <a:ext cx="0" cy="0"/>
          <a:chOff x="0" y="0"/>
          <a:chExt cx="0" cy="0"/>
        </a:xfrm>
      </p:grpSpPr>
      <p:sp>
        <p:nvSpPr>
          <p:cNvPr id="40" name="Google Shape;40;p5"/>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1" name="Google Shape;41;p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a:solidFill>
                  <a:schemeClr val="dk1"/>
                </a:solidFil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2" name="Google Shape;42;p5"/>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3" name="Google Shape;43;p5"/>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4" name="Google Shape;44;p5"/>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09" name="Shape 309"/>
        <p:cNvGrpSpPr/>
        <p:nvPr/>
      </p:nvGrpSpPr>
      <p:grpSpPr>
        <a:xfrm>
          <a:off x="0" y="0"/>
          <a:ext cx="0" cy="0"/>
          <a:chOff x="0" y="0"/>
          <a:chExt cx="0" cy="0"/>
        </a:xfrm>
      </p:grpSpPr>
      <p:sp>
        <p:nvSpPr>
          <p:cNvPr id="310" name="Google Shape;310;p4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1" name="Google Shape;311;p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2" name="Google Shape;312;p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3" name="Google Shape;313;p4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34" name="Shape 3034"/>
        <p:cNvGrpSpPr/>
        <p:nvPr/>
      </p:nvGrpSpPr>
      <p:grpSpPr>
        <a:xfrm>
          <a:off x="0" y="0"/>
          <a:ext cx="0" cy="0"/>
          <a:chOff x="0" y="0"/>
          <a:chExt cx="0" cy="0"/>
        </a:xfrm>
      </p:grpSpPr>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39" name="Shape 3039"/>
        <p:cNvGrpSpPr/>
        <p:nvPr/>
      </p:nvGrpSpPr>
      <p:grpSpPr>
        <a:xfrm>
          <a:off x="0" y="0"/>
          <a:ext cx="0" cy="0"/>
          <a:chOff x="0" y="0"/>
          <a:chExt cx="0" cy="0"/>
        </a:xfrm>
      </p:grpSpPr>
      <p:sp>
        <p:nvSpPr>
          <p:cNvPr id="3040" name="Google Shape;3040;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57"/>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042" name="Google Shape;3042;p457"/>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43" name="Google Shape;3043;p4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44" name="Shape 3044"/>
        <p:cNvGrpSpPr/>
        <p:nvPr/>
      </p:nvGrpSpPr>
      <p:grpSpPr>
        <a:xfrm>
          <a:off x="0" y="0"/>
          <a:ext cx="0" cy="0"/>
          <a:chOff x="0" y="0"/>
          <a:chExt cx="0" cy="0"/>
        </a:xfrm>
      </p:grpSpPr>
      <p:sp>
        <p:nvSpPr>
          <p:cNvPr id="3045" name="Google Shape;3045;p458"/>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46" name="Google Shape;3046;p458"/>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047" name="Google Shape;3047;p4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48" name="Shape 3048"/>
        <p:cNvGrpSpPr/>
        <p:nvPr/>
      </p:nvGrpSpPr>
      <p:grpSpPr>
        <a:xfrm>
          <a:off x="0" y="0"/>
          <a:ext cx="0" cy="0"/>
          <a:chOff x="0" y="0"/>
          <a:chExt cx="0" cy="0"/>
        </a:xfrm>
      </p:grpSpPr>
      <p:sp>
        <p:nvSpPr>
          <p:cNvPr id="3049" name="Google Shape;3049;p459"/>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050" name="Google Shape;3050;p4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51" name="Shape 3051"/>
        <p:cNvGrpSpPr/>
        <p:nvPr/>
      </p:nvGrpSpPr>
      <p:grpSpPr>
        <a:xfrm>
          <a:off x="0" y="0"/>
          <a:ext cx="0" cy="0"/>
          <a:chOff x="0" y="0"/>
          <a:chExt cx="0" cy="0"/>
        </a:xfrm>
      </p:grpSpPr>
      <p:sp>
        <p:nvSpPr>
          <p:cNvPr id="3052" name="Google Shape;3052;p46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53" name="Google Shape;3053;p460"/>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4" name="Google Shape;3054;p460"/>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55" name="Google Shape;3055;p4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56" name="Shape 3056"/>
        <p:cNvGrpSpPr/>
        <p:nvPr/>
      </p:nvGrpSpPr>
      <p:grpSpPr>
        <a:xfrm>
          <a:off x="0" y="0"/>
          <a:ext cx="0" cy="0"/>
          <a:chOff x="0" y="0"/>
          <a:chExt cx="0" cy="0"/>
        </a:xfrm>
      </p:grpSpPr>
      <p:sp>
        <p:nvSpPr>
          <p:cNvPr id="3057" name="Google Shape;3057;p46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3058" name="Google Shape;3058;p4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59" name="Shape 3059"/>
        <p:cNvGrpSpPr/>
        <p:nvPr/>
      </p:nvGrpSpPr>
      <p:grpSpPr>
        <a:xfrm>
          <a:off x="0" y="0"/>
          <a:ext cx="0" cy="0"/>
          <a:chOff x="0" y="0"/>
          <a:chExt cx="0" cy="0"/>
        </a:xfrm>
      </p:grpSpPr>
      <p:sp>
        <p:nvSpPr>
          <p:cNvPr id="3060" name="Google Shape;3060;p46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highlight>
                  <a:schemeClr val="dk1"/>
                </a:highlight>
              </a:defRPr>
            </a:lvl1pPr>
            <a:lvl2pPr lvl="1" algn="l">
              <a:lnSpc>
                <a:spcPct val="100000"/>
              </a:lnSpc>
              <a:spcBef>
                <a:spcPts val="0"/>
              </a:spcBef>
              <a:spcAft>
                <a:spcPts val="0"/>
              </a:spcAft>
              <a:buSzPts val="3000"/>
              <a:buNone/>
              <a:defRPr sz="3000">
                <a:highlight>
                  <a:schemeClr val="dk1"/>
                </a:highlight>
              </a:defRPr>
            </a:lvl2pPr>
            <a:lvl3pPr lvl="2" algn="l">
              <a:lnSpc>
                <a:spcPct val="100000"/>
              </a:lnSpc>
              <a:spcBef>
                <a:spcPts val="0"/>
              </a:spcBef>
              <a:spcAft>
                <a:spcPts val="0"/>
              </a:spcAft>
              <a:buSzPts val="3000"/>
              <a:buNone/>
              <a:defRPr sz="3000">
                <a:highlight>
                  <a:schemeClr val="dk1"/>
                </a:highlight>
              </a:defRPr>
            </a:lvl3pPr>
            <a:lvl4pPr lvl="3" algn="l">
              <a:lnSpc>
                <a:spcPct val="100000"/>
              </a:lnSpc>
              <a:spcBef>
                <a:spcPts val="0"/>
              </a:spcBef>
              <a:spcAft>
                <a:spcPts val="0"/>
              </a:spcAft>
              <a:buSzPts val="3000"/>
              <a:buNone/>
              <a:defRPr sz="3000">
                <a:highlight>
                  <a:schemeClr val="dk1"/>
                </a:highlight>
              </a:defRPr>
            </a:lvl4pPr>
            <a:lvl5pPr lvl="4" algn="l">
              <a:lnSpc>
                <a:spcPct val="100000"/>
              </a:lnSpc>
              <a:spcBef>
                <a:spcPts val="0"/>
              </a:spcBef>
              <a:spcAft>
                <a:spcPts val="0"/>
              </a:spcAft>
              <a:buSzPts val="3000"/>
              <a:buNone/>
              <a:defRPr sz="3000">
                <a:highlight>
                  <a:schemeClr val="dk1"/>
                </a:highlight>
              </a:defRPr>
            </a:lvl5pPr>
            <a:lvl6pPr lvl="5" algn="l">
              <a:lnSpc>
                <a:spcPct val="100000"/>
              </a:lnSpc>
              <a:spcBef>
                <a:spcPts val="0"/>
              </a:spcBef>
              <a:spcAft>
                <a:spcPts val="0"/>
              </a:spcAft>
              <a:buSzPts val="3000"/>
              <a:buNone/>
              <a:defRPr sz="3000">
                <a:highlight>
                  <a:schemeClr val="dk1"/>
                </a:highlight>
              </a:defRPr>
            </a:lvl6pPr>
            <a:lvl7pPr lvl="6" algn="l">
              <a:lnSpc>
                <a:spcPct val="100000"/>
              </a:lnSpc>
              <a:spcBef>
                <a:spcPts val="0"/>
              </a:spcBef>
              <a:spcAft>
                <a:spcPts val="0"/>
              </a:spcAft>
              <a:buSzPts val="3000"/>
              <a:buNone/>
              <a:defRPr sz="3000">
                <a:highlight>
                  <a:schemeClr val="dk1"/>
                </a:highlight>
              </a:defRPr>
            </a:lvl7pPr>
            <a:lvl8pPr lvl="7" algn="l">
              <a:lnSpc>
                <a:spcPct val="100000"/>
              </a:lnSpc>
              <a:spcBef>
                <a:spcPts val="0"/>
              </a:spcBef>
              <a:spcAft>
                <a:spcPts val="0"/>
              </a:spcAft>
              <a:buSzPts val="3000"/>
              <a:buNone/>
              <a:defRPr sz="3000">
                <a:highlight>
                  <a:schemeClr val="dk1"/>
                </a:highlight>
              </a:defRPr>
            </a:lvl8pPr>
            <a:lvl9pPr lvl="8" algn="l">
              <a:lnSpc>
                <a:spcPct val="100000"/>
              </a:lnSpc>
              <a:spcBef>
                <a:spcPts val="0"/>
              </a:spcBef>
              <a:spcAft>
                <a:spcPts val="0"/>
              </a:spcAft>
              <a:buSzPts val="3000"/>
              <a:buNone/>
              <a:defRPr sz="3000">
                <a:highlight>
                  <a:schemeClr val="dk1"/>
                </a:highlight>
              </a:defRPr>
            </a:lvl9pPr>
          </a:lstStyle>
          <a:p/>
        </p:txBody>
      </p:sp>
      <p:sp>
        <p:nvSpPr>
          <p:cNvPr id="3061" name="Google Shape;3061;p46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62" name="Google Shape;3062;p4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63" name="Shape 3063"/>
        <p:cNvGrpSpPr/>
        <p:nvPr/>
      </p:nvGrpSpPr>
      <p:grpSpPr>
        <a:xfrm>
          <a:off x="0" y="0"/>
          <a:ext cx="0" cy="0"/>
          <a:chOff x="0" y="0"/>
          <a:chExt cx="0" cy="0"/>
        </a:xfrm>
      </p:grpSpPr>
      <p:sp>
        <p:nvSpPr>
          <p:cNvPr id="3064" name="Google Shape;3064;p463"/>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lt1"/>
                </a:solidFill>
              </a:defRPr>
            </a:lvl1pPr>
            <a:lvl2pPr lvl="1" algn="l">
              <a:lnSpc>
                <a:spcPct val="100000"/>
              </a:lnSpc>
              <a:spcBef>
                <a:spcPts val="0"/>
              </a:spcBef>
              <a:spcAft>
                <a:spcPts val="0"/>
              </a:spcAft>
              <a:buClr>
                <a:schemeClr val="lt1"/>
              </a:buClr>
              <a:buSzPts val="6000"/>
              <a:buNone/>
              <a:defRPr sz="6000">
                <a:solidFill>
                  <a:schemeClr val="lt1"/>
                </a:solidFill>
              </a:defRPr>
            </a:lvl2pPr>
            <a:lvl3pPr lvl="2" algn="l">
              <a:lnSpc>
                <a:spcPct val="100000"/>
              </a:lnSpc>
              <a:spcBef>
                <a:spcPts val="0"/>
              </a:spcBef>
              <a:spcAft>
                <a:spcPts val="0"/>
              </a:spcAft>
              <a:buClr>
                <a:schemeClr val="lt1"/>
              </a:buClr>
              <a:buSzPts val="6000"/>
              <a:buNone/>
              <a:defRPr sz="6000">
                <a:solidFill>
                  <a:schemeClr val="lt1"/>
                </a:solidFill>
              </a:defRPr>
            </a:lvl3pPr>
            <a:lvl4pPr lvl="3" algn="l">
              <a:lnSpc>
                <a:spcPct val="100000"/>
              </a:lnSpc>
              <a:spcBef>
                <a:spcPts val="0"/>
              </a:spcBef>
              <a:spcAft>
                <a:spcPts val="0"/>
              </a:spcAft>
              <a:buClr>
                <a:schemeClr val="lt1"/>
              </a:buClr>
              <a:buSzPts val="6000"/>
              <a:buNone/>
              <a:defRPr sz="6000">
                <a:solidFill>
                  <a:schemeClr val="lt1"/>
                </a:solidFill>
              </a:defRPr>
            </a:lvl4pPr>
            <a:lvl5pPr lvl="4" algn="l">
              <a:lnSpc>
                <a:spcPct val="100000"/>
              </a:lnSpc>
              <a:spcBef>
                <a:spcPts val="0"/>
              </a:spcBef>
              <a:spcAft>
                <a:spcPts val="0"/>
              </a:spcAft>
              <a:buClr>
                <a:schemeClr val="lt1"/>
              </a:buClr>
              <a:buSzPts val="6000"/>
              <a:buNone/>
              <a:defRPr sz="6000">
                <a:solidFill>
                  <a:schemeClr val="lt1"/>
                </a:solidFill>
              </a:defRPr>
            </a:lvl5pPr>
            <a:lvl6pPr lvl="5" algn="l">
              <a:lnSpc>
                <a:spcPct val="100000"/>
              </a:lnSpc>
              <a:spcBef>
                <a:spcPts val="0"/>
              </a:spcBef>
              <a:spcAft>
                <a:spcPts val="0"/>
              </a:spcAft>
              <a:buClr>
                <a:schemeClr val="lt1"/>
              </a:buClr>
              <a:buSzPts val="6000"/>
              <a:buNone/>
              <a:defRPr sz="6000">
                <a:solidFill>
                  <a:schemeClr val="lt1"/>
                </a:solidFill>
              </a:defRPr>
            </a:lvl6pPr>
            <a:lvl7pPr lvl="6" algn="l">
              <a:lnSpc>
                <a:spcPct val="100000"/>
              </a:lnSpc>
              <a:spcBef>
                <a:spcPts val="0"/>
              </a:spcBef>
              <a:spcAft>
                <a:spcPts val="0"/>
              </a:spcAft>
              <a:buClr>
                <a:schemeClr val="lt1"/>
              </a:buClr>
              <a:buSzPts val="6000"/>
              <a:buNone/>
              <a:defRPr sz="6000">
                <a:solidFill>
                  <a:schemeClr val="lt1"/>
                </a:solidFill>
              </a:defRPr>
            </a:lvl7pPr>
            <a:lvl8pPr lvl="7" algn="l">
              <a:lnSpc>
                <a:spcPct val="100000"/>
              </a:lnSpc>
              <a:spcBef>
                <a:spcPts val="0"/>
              </a:spcBef>
              <a:spcAft>
                <a:spcPts val="0"/>
              </a:spcAft>
              <a:buClr>
                <a:schemeClr val="lt1"/>
              </a:buClr>
              <a:buSzPts val="6000"/>
              <a:buNone/>
              <a:defRPr sz="6000">
                <a:solidFill>
                  <a:schemeClr val="lt1"/>
                </a:solidFill>
              </a:defRPr>
            </a:lvl8pPr>
            <a:lvl9pPr lvl="8" algn="l">
              <a:lnSpc>
                <a:spcPct val="100000"/>
              </a:lnSpc>
              <a:spcBef>
                <a:spcPts val="0"/>
              </a:spcBef>
              <a:spcAft>
                <a:spcPts val="0"/>
              </a:spcAft>
              <a:buClr>
                <a:schemeClr val="lt1"/>
              </a:buClr>
              <a:buSzPts val="6000"/>
              <a:buNone/>
              <a:defRPr sz="6000">
                <a:solidFill>
                  <a:schemeClr val="lt1"/>
                </a:solidFill>
              </a:defRPr>
            </a:lvl9pPr>
          </a:lstStyle>
          <a:p/>
        </p:txBody>
      </p:sp>
      <p:sp>
        <p:nvSpPr>
          <p:cNvPr id="3065" name="Google Shape;3065;p4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66" name="Shape 3066"/>
        <p:cNvGrpSpPr/>
        <p:nvPr/>
      </p:nvGrpSpPr>
      <p:grpSpPr>
        <a:xfrm>
          <a:off x="0" y="0"/>
          <a:ext cx="0" cy="0"/>
          <a:chOff x="0" y="0"/>
          <a:chExt cx="0" cy="0"/>
        </a:xfrm>
      </p:grpSpPr>
      <p:sp>
        <p:nvSpPr>
          <p:cNvPr id="3067" name="Google Shape;3067;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68" name="Google Shape;3068;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69" name="Google Shape;3069;p464"/>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3070" name="Google Shape;3070;p464"/>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71" name="Google Shape;3071;p46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algn="l">
              <a:lnSpc>
                <a:spcPct val="115000"/>
              </a:lnSpc>
              <a:spcBef>
                <a:spcPts val="1600"/>
              </a:spcBef>
              <a:spcAft>
                <a:spcPts val="0"/>
              </a:spcAft>
              <a:buClr>
                <a:schemeClr val="accent1"/>
              </a:buClr>
              <a:buSzPts val="1400"/>
              <a:buChar char="○"/>
              <a:defRPr>
                <a:solidFill>
                  <a:schemeClr val="accent1"/>
                </a:solidFill>
                <a:highlight>
                  <a:schemeClr val="lt1"/>
                </a:highlight>
              </a:defRPr>
            </a:lvl2pPr>
            <a:lvl3pPr indent="-317500" lvl="2" marL="1371600" algn="l">
              <a:lnSpc>
                <a:spcPct val="115000"/>
              </a:lnSpc>
              <a:spcBef>
                <a:spcPts val="1600"/>
              </a:spcBef>
              <a:spcAft>
                <a:spcPts val="0"/>
              </a:spcAft>
              <a:buClr>
                <a:schemeClr val="accent1"/>
              </a:buClr>
              <a:buSzPts val="1400"/>
              <a:buChar char="■"/>
              <a:defRPr>
                <a:solidFill>
                  <a:schemeClr val="accent1"/>
                </a:solidFill>
                <a:highlight>
                  <a:schemeClr val="lt1"/>
                </a:highlight>
              </a:defRPr>
            </a:lvl3pPr>
            <a:lvl4pPr indent="-317500" lvl="3" marL="1828800" algn="l">
              <a:lnSpc>
                <a:spcPct val="115000"/>
              </a:lnSpc>
              <a:spcBef>
                <a:spcPts val="1600"/>
              </a:spcBef>
              <a:spcAft>
                <a:spcPts val="0"/>
              </a:spcAft>
              <a:buClr>
                <a:schemeClr val="accent1"/>
              </a:buClr>
              <a:buSzPts val="1400"/>
              <a:buChar char="●"/>
              <a:defRPr>
                <a:solidFill>
                  <a:schemeClr val="accent1"/>
                </a:solidFill>
                <a:highlight>
                  <a:schemeClr val="lt1"/>
                </a:highlight>
              </a:defRPr>
            </a:lvl4pPr>
            <a:lvl5pPr indent="-317500" lvl="4" marL="2286000" algn="l">
              <a:lnSpc>
                <a:spcPct val="115000"/>
              </a:lnSpc>
              <a:spcBef>
                <a:spcPts val="1600"/>
              </a:spcBef>
              <a:spcAft>
                <a:spcPts val="0"/>
              </a:spcAft>
              <a:buClr>
                <a:schemeClr val="accent1"/>
              </a:buClr>
              <a:buSzPts val="1400"/>
              <a:buChar char="○"/>
              <a:defRPr>
                <a:solidFill>
                  <a:schemeClr val="accent1"/>
                </a:solidFill>
                <a:highlight>
                  <a:schemeClr val="lt1"/>
                </a:highlight>
              </a:defRPr>
            </a:lvl5pPr>
            <a:lvl6pPr indent="-317500" lvl="5" marL="2743200" algn="l">
              <a:lnSpc>
                <a:spcPct val="115000"/>
              </a:lnSpc>
              <a:spcBef>
                <a:spcPts val="1600"/>
              </a:spcBef>
              <a:spcAft>
                <a:spcPts val="0"/>
              </a:spcAft>
              <a:buClr>
                <a:schemeClr val="accent1"/>
              </a:buClr>
              <a:buSzPts val="1400"/>
              <a:buChar char="■"/>
              <a:defRPr>
                <a:solidFill>
                  <a:schemeClr val="accent1"/>
                </a:solidFill>
                <a:highlight>
                  <a:schemeClr val="lt1"/>
                </a:highlight>
              </a:defRPr>
            </a:lvl6pPr>
            <a:lvl7pPr indent="-317500" lvl="6" marL="3200400" algn="l">
              <a:lnSpc>
                <a:spcPct val="115000"/>
              </a:lnSpc>
              <a:spcBef>
                <a:spcPts val="1600"/>
              </a:spcBef>
              <a:spcAft>
                <a:spcPts val="0"/>
              </a:spcAft>
              <a:buClr>
                <a:schemeClr val="accent1"/>
              </a:buClr>
              <a:buSzPts val="1400"/>
              <a:buChar char="●"/>
              <a:defRPr>
                <a:solidFill>
                  <a:schemeClr val="accent1"/>
                </a:solidFill>
                <a:highlight>
                  <a:schemeClr val="lt1"/>
                </a:highlight>
              </a:defRPr>
            </a:lvl7pPr>
            <a:lvl8pPr indent="-317500" lvl="7" marL="3657600" algn="l">
              <a:lnSpc>
                <a:spcPct val="115000"/>
              </a:lnSpc>
              <a:spcBef>
                <a:spcPts val="1600"/>
              </a:spcBef>
              <a:spcAft>
                <a:spcPts val="0"/>
              </a:spcAft>
              <a:buClr>
                <a:schemeClr val="accent1"/>
              </a:buClr>
              <a:buSzPts val="1400"/>
              <a:buChar char="○"/>
              <a:defRPr>
                <a:solidFill>
                  <a:schemeClr val="accent1"/>
                </a:solidFill>
                <a:highlight>
                  <a:schemeClr val="lt1"/>
                </a:highlight>
              </a:defRPr>
            </a:lvl8pPr>
            <a:lvl9pPr indent="-317500" lvl="8" marL="4114800" algn="l">
              <a:lnSpc>
                <a:spcPct val="115000"/>
              </a:lnSpc>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72" name="Google Shape;3072;p4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73" name="Shape 3073"/>
        <p:cNvGrpSpPr/>
        <p:nvPr/>
      </p:nvGrpSpPr>
      <p:grpSpPr>
        <a:xfrm>
          <a:off x="0" y="0"/>
          <a:ext cx="0" cy="0"/>
          <a:chOff x="0" y="0"/>
          <a:chExt cx="0" cy="0"/>
        </a:xfrm>
      </p:grpSpPr>
      <p:sp>
        <p:nvSpPr>
          <p:cNvPr id="3074" name="Google Shape;3074;p46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75" name="Google Shape;3075;p4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14" name="Shape 314"/>
        <p:cNvGrpSpPr/>
        <p:nvPr/>
      </p:nvGrpSpPr>
      <p:grpSpPr>
        <a:xfrm>
          <a:off x="0" y="0"/>
          <a:ext cx="0" cy="0"/>
          <a:chOff x="0" y="0"/>
          <a:chExt cx="0" cy="0"/>
        </a:xfrm>
      </p:grpSpPr>
      <p:sp>
        <p:nvSpPr>
          <p:cNvPr id="315" name="Google Shape;315;p4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6" name="Google Shape;316;p46"/>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7" name="Google Shape;317;p46"/>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18" name="Google Shape;318;p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9" name="Google Shape;319;p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0" name="Google Shape;320;p4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6" name="Shape 3076"/>
        <p:cNvGrpSpPr/>
        <p:nvPr/>
      </p:nvGrpSpPr>
      <p:grpSpPr>
        <a:xfrm>
          <a:off x="0" y="0"/>
          <a:ext cx="0" cy="0"/>
          <a:chOff x="0" y="0"/>
          <a:chExt cx="0" cy="0"/>
        </a:xfrm>
      </p:grpSpPr>
      <p:sp>
        <p:nvSpPr>
          <p:cNvPr id="3077" name="Google Shape;3077;p466"/>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078" name="Google Shape;3078;p466"/>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lnSpc>
                <a:spcPct val="115000"/>
              </a:lnSpc>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lnSpc>
                <a:spcPct val="115000"/>
              </a:lnSpc>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lnSpc>
                <a:spcPct val="115000"/>
              </a:lnSpc>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lnSpc>
                <a:spcPct val="115000"/>
              </a:lnSpc>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lnSpc>
                <a:spcPct val="115000"/>
              </a:lnSpc>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lnSpc>
                <a:spcPct val="115000"/>
              </a:lnSpc>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lnSpc>
                <a:spcPct val="115000"/>
              </a:lnSpc>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lnSpc>
                <a:spcPct val="115000"/>
              </a:lnSpc>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079" name="Google Shape;3079;p4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80" name="Shape 3080"/>
        <p:cNvGrpSpPr/>
        <p:nvPr/>
      </p:nvGrpSpPr>
      <p:grpSpPr>
        <a:xfrm>
          <a:off x="0" y="0"/>
          <a:ext cx="0" cy="0"/>
          <a:chOff x="0" y="0"/>
          <a:chExt cx="0" cy="0"/>
        </a:xfrm>
      </p:grpSpPr>
      <p:sp>
        <p:nvSpPr>
          <p:cNvPr id="3081" name="Google Shape;3081;p4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86" name="Shape 3086"/>
        <p:cNvGrpSpPr/>
        <p:nvPr/>
      </p:nvGrpSpPr>
      <p:grpSpPr>
        <a:xfrm>
          <a:off x="0" y="0"/>
          <a:ext cx="0" cy="0"/>
          <a:chOff x="0" y="0"/>
          <a:chExt cx="0" cy="0"/>
        </a:xfrm>
      </p:grpSpPr>
      <p:sp>
        <p:nvSpPr>
          <p:cNvPr id="3087" name="Google Shape;3087;p46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469"/>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089" name="Google Shape;3089;p46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46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46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092" name="Google Shape;3092;p46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93" name="Shape 3093"/>
        <p:cNvGrpSpPr/>
        <p:nvPr/>
      </p:nvGrpSpPr>
      <p:grpSpPr>
        <a:xfrm>
          <a:off x="0" y="0"/>
          <a:ext cx="0" cy="0"/>
          <a:chOff x="0" y="0"/>
          <a:chExt cx="0" cy="0"/>
        </a:xfrm>
      </p:grpSpPr>
      <p:sp>
        <p:nvSpPr>
          <p:cNvPr id="3094" name="Google Shape;3094;p47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7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7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7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7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470"/>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100" name="Google Shape;3100;p470"/>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
        <p:nvSpPr>
          <p:cNvPr id="3101" name="Google Shape;3101;p470"/>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02" name="Shape 3102"/>
        <p:cNvGrpSpPr/>
        <p:nvPr/>
      </p:nvGrpSpPr>
      <p:grpSpPr>
        <a:xfrm>
          <a:off x="0" y="0"/>
          <a:ext cx="0" cy="0"/>
          <a:chOff x="0" y="0"/>
          <a:chExt cx="0" cy="0"/>
        </a:xfrm>
      </p:grpSpPr>
      <p:sp>
        <p:nvSpPr>
          <p:cNvPr id="3103" name="Google Shape;3103;p47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7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7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71"/>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07" name="Google Shape;3107;p471"/>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8" name="Google Shape;3108;p471"/>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109" name="Google Shape;3109;p47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10" name="Shape 3110"/>
        <p:cNvGrpSpPr/>
        <p:nvPr/>
      </p:nvGrpSpPr>
      <p:grpSpPr>
        <a:xfrm>
          <a:off x="0" y="0"/>
          <a:ext cx="0" cy="0"/>
          <a:chOff x="0" y="0"/>
          <a:chExt cx="0" cy="0"/>
        </a:xfrm>
      </p:grpSpPr>
      <p:sp>
        <p:nvSpPr>
          <p:cNvPr id="3111" name="Google Shape;3111;p47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7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7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7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115" name="Google Shape;3115;p47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grpSp>
        <p:nvGrpSpPr>
          <p:cNvPr id="3117" name="Google Shape;3117;p473"/>
          <p:cNvGrpSpPr/>
          <p:nvPr/>
        </p:nvGrpSpPr>
        <p:grpSpPr>
          <a:xfrm>
            <a:off x="-6265" y="3700040"/>
            <a:ext cx="9150268" cy="2325488"/>
            <a:chOff x="-6265" y="4933386"/>
            <a:chExt cx="9150268" cy="3100651"/>
          </a:xfrm>
        </p:grpSpPr>
        <p:sp>
          <p:nvSpPr>
            <p:cNvPr id="3118" name="Google Shape;3118;p473"/>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73"/>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73"/>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1" name="Google Shape;3121;p473"/>
          <p:cNvSpPr txBox="1"/>
          <p:nvPr>
            <p:ph idx="1" type="body"/>
          </p:nvPr>
        </p:nvSpPr>
        <p:spPr>
          <a:xfrm>
            <a:off x="1792288" y="4025504"/>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
        <p:nvSpPr>
          <p:cNvPr id="3122" name="Google Shape;3122;p47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23" name="Shape 3123"/>
        <p:cNvGrpSpPr/>
        <p:nvPr/>
      </p:nvGrpSpPr>
      <p:grpSpPr>
        <a:xfrm>
          <a:off x="0" y="0"/>
          <a:ext cx="0" cy="0"/>
          <a:chOff x="0" y="0"/>
          <a:chExt cx="0" cy="0"/>
        </a:xfrm>
      </p:grpSpPr>
      <p:sp>
        <p:nvSpPr>
          <p:cNvPr id="3124" name="Google Shape;3124;p474"/>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29" name="Shape 3129"/>
        <p:cNvGrpSpPr/>
        <p:nvPr/>
      </p:nvGrpSpPr>
      <p:grpSpPr>
        <a:xfrm>
          <a:off x="0" y="0"/>
          <a:ext cx="0" cy="0"/>
          <a:chOff x="0" y="0"/>
          <a:chExt cx="0" cy="0"/>
        </a:xfrm>
      </p:grpSpPr>
      <p:sp>
        <p:nvSpPr>
          <p:cNvPr id="3130" name="Google Shape;3130;p476"/>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31" name="Google Shape;3131;p476"/>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457200" lvl="0" marL="457200" algn="l">
              <a:lnSpc>
                <a:spcPct val="115000"/>
              </a:lnSpc>
              <a:spcBef>
                <a:spcPts val="0"/>
              </a:spcBef>
              <a:spcAft>
                <a:spcPts val="0"/>
              </a:spcAft>
              <a:buSzPts val="3600"/>
              <a:buChar char="●"/>
              <a:defRPr sz="3600"/>
            </a:lvl1pPr>
            <a:lvl2pPr indent="-419100" lvl="1" marL="914400" algn="l">
              <a:lnSpc>
                <a:spcPct val="115000"/>
              </a:lnSpc>
              <a:spcBef>
                <a:spcPts val="1600"/>
              </a:spcBef>
              <a:spcAft>
                <a:spcPts val="0"/>
              </a:spcAft>
              <a:buSzPts val="3000"/>
              <a:buChar char="○"/>
              <a:defRPr sz="3000"/>
            </a:lvl2pPr>
            <a:lvl3pPr indent="-381000" lvl="2" marL="1371600" algn="l">
              <a:lnSpc>
                <a:spcPct val="115000"/>
              </a:lnSpc>
              <a:spcBef>
                <a:spcPts val="1600"/>
              </a:spcBef>
              <a:spcAft>
                <a:spcPts val="0"/>
              </a:spcAft>
              <a:buSzPts val="2400"/>
              <a:buChar char="■"/>
              <a:defRPr sz="2400"/>
            </a:lvl3pPr>
            <a:lvl4pPr indent="-342900" lvl="3" marL="1828800" algn="l">
              <a:lnSpc>
                <a:spcPct val="115000"/>
              </a:lnSpc>
              <a:spcBef>
                <a:spcPts val="1600"/>
              </a:spcBef>
              <a:spcAft>
                <a:spcPts val="0"/>
              </a:spcAft>
              <a:buSzPts val="1800"/>
              <a:buChar char="●"/>
              <a:defRPr sz="1800"/>
            </a:lvl4pPr>
            <a:lvl5pPr indent="-304800" lvl="4" marL="2286000" algn="l">
              <a:lnSpc>
                <a:spcPct val="115000"/>
              </a:lnSpc>
              <a:spcBef>
                <a:spcPts val="1600"/>
              </a:spcBef>
              <a:spcAft>
                <a:spcPts val="0"/>
              </a:spcAft>
              <a:buSzPts val="1200"/>
              <a:buChar char="○"/>
              <a:defRPr sz="1200"/>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32" name="Google Shape;3132;p4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cxnSp>
        <p:nvCxnSpPr>
          <p:cNvPr id="3133" name="Google Shape;3133;p476"/>
          <p:cNvCxnSpPr/>
          <p:nvPr/>
        </p:nvCxnSpPr>
        <p:spPr>
          <a:xfrm>
            <a:off x="326275" y="1232625"/>
            <a:ext cx="8685900" cy="0"/>
          </a:xfrm>
          <a:prstGeom prst="straightConnector1">
            <a:avLst/>
          </a:prstGeom>
          <a:noFill/>
          <a:ln cap="flat" cmpd="sng" w="38100">
            <a:solidFill>
              <a:srgbClr val="073763"/>
            </a:solidFill>
            <a:prstDash val="solid"/>
            <a:round/>
            <a:headEnd len="sm" w="sm" type="none"/>
            <a:tailEnd len="sm" w="sm" type="none"/>
          </a:ln>
        </p:spPr>
      </p:cxn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34" name="Shape 3134"/>
        <p:cNvGrpSpPr/>
        <p:nvPr/>
      </p:nvGrpSpPr>
      <p:grpSpPr>
        <a:xfrm>
          <a:off x="0" y="0"/>
          <a:ext cx="0" cy="0"/>
          <a:chOff x="0" y="0"/>
          <a:chExt cx="0" cy="0"/>
        </a:xfrm>
      </p:grpSpPr>
      <p:sp>
        <p:nvSpPr>
          <p:cNvPr id="3135" name="Google Shape;3135;p477"/>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77"/>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77"/>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138" name="Google Shape;3138;p477"/>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39" name="Google Shape;3139;p4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21" name="Shape 321"/>
        <p:cNvGrpSpPr/>
        <p:nvPr/>
      </p:nvGrpSpPr>
      <p:grpSpPr>
        <a:xfrm>
          <a:off x="0" y="0"/>
          <a:ext cx="0" cy="0"/>
          <a:chOff x="0" y="0"/>
          <a:chExt cx="0" cy="0"/>
        </a:xfrm>
      </p:grpSpPr>
      <p:sp>
        <p:nvSpPr>
          <p:cNvPr id="322" name="Google Shape;322;p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3" name="Google Shape;323;p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4" name="Google Shape;324;p4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40" name="Shape 3140"/>
        <p:cNvGrpSpPr/>
        <p:nvPr/>
      </p:nvGrpSpPr>
      <p:grpSpPr>
        <a:xfrm>
          <a:off x="0" y="0"/>
          <a:ext cx="0" cy="0"/>
          <a:chOff x="0" y="0"/>
          <a:chExt cx="0" cy="0"/>
        </a:xfrm>
      </p:grpSpPr>
      <p:sp>
        <p:nvSpPr>
          <p:cNvPr id="3141" name="Google Shape;3141;p478"/>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478"/>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3143" name="Google Shape;3143;p4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44" name="Shape 3144"/>
        <p:cNvGrpSpPr/>
        <p:nvPr/>
      </p:nvGrpSpPr>
      <p:grpSpPr>
        <a:xfrm>
          <a:off x="0" y="0"/>
          <a:ext cx="0" cy="0"/>
          <a:chOff x="0" y="0"/>
          <a:chExt cx="0" cy="0"/>
        </a:xfrm>
      </p:grpSpPr>
      <p:cxnSp>
        <p:nvCxnSpPr>
          <p:cNvPr id="3145" name="Google Shape;3145;p479"/>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46" name="Google Shape;3146;p47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47" name="Google Shape;3147;p479"/>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8" name="Google Shape;3148;p479"/>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49" name="Google Shape;3149;p4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50" name="Shape 3150"/>
        <p:cNvGrpSpPr/>
        <p:nvPr/>
      </p:nvGrpSpPr>
      <p:grpSpPr>
        <a:xfrm>
          <a:off x="0" y="0"/>
          <a:ext cx="0" cy="0"/>
          <a:chOff x="0" y="0"/>
          <a:chExt cx="0" cy="0"/>
        </a:xfrm>
      </p:grpSpPr>
      <p:sp>
        <p:nvSpPr>
          <p:cNvPr id="3151" name="Google Shape;3151;p480"/>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52" name="Google Shape;3152;p4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53" name="Shape 3153"/>
        <p:cNvGrpSpPr/>
        <p:nvPr/>
      </p:nvGrpSpPr>
      <p:grpSpPr>
        <a:xfrm>
          <a:off x="0" y="0"/>
          <a:ext cx="0" cy="0"/>
          <a:chOff x="0" y="0"/>
          <a:chExt cx="0" cy="0"/>
        </a:xfrm>
      </p:grpSpPr>
      <p:cxnSp>
        <p:nvCxnSpPr>
          <p:cNvPr id="3154" name="Google Shape;3154;p481"/>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55" name="Google Shape;3155;p481"/>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56" name="Google Shape;3156;p481"/>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57" name="Google Shape;3157;p4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8" name="Shape 3158"/>
        <p:cNvGrpSpPr/>
        <p:nvPr/>
      </p:nvGrpSpPr>
      <p:grpSpPr>
        <a:xfrm>
          <a:off x="0" y="0"/>
          <a:ext cx="0" cy="0"/>
          <a:chOff x="0" y="0"/>
          <a:chExt cx="0" cy="0"/>
        </a:xfrm>
      </p:grpSpPr>
      <p:sp>
        <p:nvSpPr>
          <p:cNvPr id="3159" name="Google Shape;3159;p482"/>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3160" name="Google Shape;3160;p4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61" name="Shape 3161"/>
        <p:cNvGrpSpPr/>
        <p:nvPr/>
      </p:nvGrpSpPr>
      <p:grpSpPr>
        <a:xfrm>
          <a:off x="0" y="0"/>
          <a:ext cx="0" cy="0"/>
          <a:chOff x="0" y="0"/>
          <a:chExt cx="0" cy="0"/>
        </a:xfrm>
      </p:grpSpPr>
      <p:sp>
        <p:nvSpPr>
          <p:cNvPr id="3162" name="Google Shape;3162;p483"/>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63" name="Google Shape;3163;p483"/>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64" name="Google Shape;3164;p483"/>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3165" name="Google Shape;3165;p483"/>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66" name="Google Shape;3166;p48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67" name="Google Shape;3167;p4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8" name="Shape 3168"/>
        <p:cNvGrpSpPr/>
        <p:nvPr/>
      </p:nvGrpSpPr>
      <p:grpSpPr>
        <a:xfrm>
          <a:off x="0" y="0"/>
          <a:ext cx="0" cy="0"/>
          <a:chOff x="0" y="0"/>
          <a:chExt cx="0" cy="0"/>
        </a:xfrm>
      </p:grpSpPr>
      <p:sp>
        <p:nvSpPr>
          <p:cNvPr id="3169" name="Google Shape;3169;p48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70" name="Google Shape;3170;p48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71" name="Shape 3171"/>
        <p:cNvGrpSpPr/>
        <p:nvPr/>
      </p:nvGrpSpPr>
      <p:grpSpPr>
        <a:xfrm>
          <a:off x="0" y="0"/>
          <a:ext cx="0" cy="0"/>
          <a:chOff x="0" y="0"/>
          <a:chExt cx="0" cy="0"/>
        </a:xfrm>
      </p:grpSpPr>
      <p:cxnSp>
        <p:nvCxnSpPr>
          <p:cNvPr id="3172" name="Google Shape;3172;p485"/>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73" name="Google Shape;3173;p48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3174" name="Google Shape;3174;p48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175" name="Google Shape;3175;p48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76" name="Shape 3176"/>
        <p:cNvGrpSpPr/>
        <p:nvPr/>
      </p:nvGrpSpPr>
      <p:grpSpPr>
        <a:xfrm>
          <a:off x="0" y="0"/>
          <a:ext cx="0" cy="0"/>
          <a:chOff x="0" y="0"/>
          <a:chExt cx="0" cy="0"/>
        </a:xfrm>
      </p:grpSpPr>
      <p:sp>
        <p:nvSpPr>
          <p:cNvPr id="3177" name="Google Shape;3177;p48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8" name="Shape 3178"/>
        <p:cNvGrpSpPr/>
        <p:nvPr/>
      </p:nvGrpSpPr>
      <p:grpSpPr>
        <a:xfrm>
          <a:off x="0" y="0"/>
          <a:ext cx="0" cy="0"/>
          <a:chOff x="0" y="0"/>
          <a:chExt cx="0" cy="0"/>
        </a:xfrm>
      </p:grpSpPr>
      <p:sp>
        <p:nvSpPr>
          <p:cNvPr id="3179" name="Google Shape;3179;p48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180" name="Google Shape;3180;p487"/>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640"/>
              </a:spcBef>
              <a:spcAft>
                <a:spcPts val="0"/>
              </a:spcAft>
              <a:buClr>
                <a:srgbClr val="000000"/>
              </a:buClr>
              <a:buSzPts val="1800"/>
              <a:buFont typeface="Arial"/>
              <a:buChar char="●"/>
              <a:defRPr>
                <a:solidFill>
                  <a:srgbClr val="000000"/>
                </a:solidFill>
              </a:defRPr>
            </a:lvl1pPr>
            <a:lvl2pPr indent="-317500" lvl="1" marL="914400" algn="l">
              <a:lnSpc>
                <a:spcPct val="115000"/>
              </a:lnSpc>
              <a:spcBef>
                <a:spcPts val="560"/>
              </a:spcBef>
              <a:spcAft>
                <a:spcPts val="0"/>
              </a:spcAft>
              <a:buClr>
                <a:srgbClr val="000000"/>
              </a:buClr>
              <a:buSzPts val="1400"/>
              <a:buFont typeface="Arial"/>
              <a:buChar char="○"/>
              <a:defRPr>
                <a:solidFill>
                  <a:srgbClr val="000000"/>
                </a:solidFill>
              </a:defRPr>
            </a:lvl2pPr>
            <a:lvl3pPr indent="-317500" lvl="2" marL="1371600" algn="l">
              <a:lnSpc>
                <a:spcPct val="115000"/>
              </a:lnSpc>
              <a:spcBef>
                <a:spcPts val="480"/>
              </a:spcBef>
              <a:spcAft>
                <a:spcPts val="0"/>
              </a:spcAft>
              <a:buClr>
                <a:srgbClr val="000000"/>
              </a:buClr>
              <a:buSzPts val="1400"/>
              <a:buFont typeface="Arial"/>
              <a:buChar char="■"/>
              <a:defRPr>
                <a:solidFill>
                  <a:srgbClr val="000000"/>
                </a:solidFill>
              </a:defRPr>
            </a:lvl3pPr>
            <a:lvl4pPr indent="-317500" lvl="3" marL="1828800" algn="l">
              <a:lnSpc>
                <a:spcPct val="115000"/>
              </a:lnSpc>
              <a:spcBef>
                <a:spcPts val="400"/>
              </a:spcBef>
              <a:spcAft>
                <a:spcPts val="0"/>
              </a:spcAft>
              <a:buClr>
                <a:srgbClr val="000000"/>
              </a:buClr>
              <a:buSzPts val="1400"/>
              <a:buFont typeface="Arial"/>
              <a:buChar char="●"/>
              <a:defRPr>
                <a:solidFill>
                  <a:srgbClr val="000000"/>
                </a:solidFill>
              </a:defRPr>
            </a:lvl4pPr>
            <a:lvl5pPr indent="-317500" lvl="4" marL="2286000" algn="l">
              <a:lnSpc>
                <a:spcPct val="115000"/>
              </a:lnSpc>
              <a:spcBef>
                <a:spcPts val="400"/>
              </a:spcBef>
              <a:spcAft>
                <a:spcPts val="0"/>
              </a:spcAft>
              <a:buClr>
                <a:srgbClr val="000000"/>
              </a:buClr>
              <a:buSzPts val="1400"/>
              <a:buFont typeface="Arial"/>
              <a:buChar char="○"/>
              <a:defRPr>
                <a:solidFill>
                  <a:srgbClr val="000000"/>
                </a:solidFill>
              </a:defRPr>
            </a:lvl5pPr>
            <a:lvl6pPr indent="-317500" lvl="5" marL="2743200" algn="l">
              <a:lnSpc>
                <a:spcPct val="115000"/>
              </a:lnSpc>
              <a:spcBef>
                <a:spcPts val="400"/>
              </a:spcBef>
              <a:spcAft>
                <a:spcPts val="0"/>
              </a:spcAft>
              <a:buClr>
                <a:srgbClr val="000000"/>
              </a:buClr>
              <a:buSzPts val="1400"/>
              <a:buFont typeface="Arial"/>
              <a:buChar char="■"/>
              <a:defRPr>
                <a:solidFill>
                  <a:srgbClr val="000000"/>
                </a:solidFill>
              </a:defRPr>
            </a:lvl6pPr>
            <a:lvl7pPr indent="-317500" lvl="6" marL="3200400" algn="l">
              <a:lnSpc>
                <a:spcPct val="115000"/>
              </a:lnSpc>
              <a:spcBef>
                <a:spcPts val="1600"/>
              </a:spcBef>
              <a:spcAft>
                <a:spcPts val="0"/>
              </a:spcAft>
              <a:buClr>
                <a:srgbClr val="000000"/>
              </a:buClr>
              <a:buSzPts val="1400"/>
              <a:buFont typeface="Arial"/>
              <a:buChar char="●"/>
              <a:defRPr>
                <a:solidFill>
                  <a:srgbClr val="000000"/>
                </a:solidFill>
              </a:defRPr>
            </a:lvl7pPr>
            <a:lvl8pPr indent="-317500" lvl="7" marL="3657600" algn="l">
              <a:lnSpc>
                <a:spcPct val="115000"/>
              </a:lnSpc>
              <a:spcBef>
                <a:spcPts val="1600"/>
              </a:spcBef>
              <a:spcAft>
                <a:spcPts val="0"/>
              </a:spcAft>
              <a:buClr>
                <a:srgbClr val="000000"/>
              </a:buClr>
              <a:buSzPts val="1400"/>
              <a:buFont typeface="Arial"/>
              <a:buChar char="○"/>
              <a:defRPr>
                <a:solidFill>
                  <a:srgbClr val="000000"/>
                </a:solidFill>
              </a:defRPr>
            </a:lvl8pPr>
            <a:lvl9pPr indent="-317500" lvl="8" marL="4114800" algn="l">
              <a:lnSpc>
                <a:spcPct val="115000"/>
              </a:lnSpc>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25" name="Shape 325"/>
        <p:cNvGrpSpPr/>
        <p:nvPr/>
      </p:nvGrpSpPr>
      <p:grpSpPr>
        <a:xfrm>
          <a:off x="0" y="0"/>
          <a:ext cx="0" cy="0"/>
          <a:chOff x="0" y="0"/>
          <a:chExt cx="0" cy="0"/>
        </a:xfrm>
      </p:grpSpPr>
      <p:sp>
        <p:nvSpPr>
          <p:cNvPr id="326" name="Google Shape;326;p48"/>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1" i="0" sz="3300">
                <a:solidFill>
                  <a:srgbClr val="1691D0"/>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7" name="Google Shape;327;p4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chemeClr val="dk1"/>
                </a:solidFill>
                <a:latin typeface="Calibri"/>
                <a:ea typeface="Calibri"/>
                <a:cs typeface="Calibri"/>
                <a:sym typeface="Calibri"/>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8" name="Google Shape;328;p4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9" name="Google Shape;329;p4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30" name="Google Shape;330;p4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4" name="Shape 3184"/>
        <p:cNvGrpSpPr/>
        <p:nvPr/>
      </p:nvGrpSpPr>
      <p:grpSpPr>
        <a:xfrm>
          <a:off x="0" y="0"/>
          <a:ext cx="0" cy="0"/>
          <a:chOff x="0" y="0"/>
          <a:chExt cx="0" cy="0"/>
        </a:xfrm>
      </p:grpSpPr>
      <p:sp>
        <p:nvSpPr>
          <p:cNvPr id="3185" name="Google Shape;3185;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6" name="Google Shape;3186;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87" name="Shape 3187"/>
        <p:cNvGrpSpPr/>
        <p:nvPr/>
      </p:nvGrpSpPr>
      <p:grpSpPr>
        <a:xfrm>
          <a:off x="0" y="0"/>
          <a:ext cx="0" cy="0"/>
          <a:chOff x="0" y="0"/>
          <a:chExt cx="0" cy="0"/>
        </a:xfrm>
      </p:grpSpPr>
      <p:sp>
        <p:nvSpPr>
          <p:cNvPr id="3188" name="Google Shape;3188;p490"/>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89" name="Google Shape;3189;p490"/>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lnSpc>
                <a:spcPct val="10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90" name="Shape 3190"/>
        <p:cNvGrpSpPr/>
        <p:nvPr/>
      </p:nvGrpSpPr>
      <p:grpSpPr>
        <a:xfrm>
          <a:off x="0" y="0"/>
          <a:ext cx="0" cy="0"/>
          <a:chOff x="0" y="0"/>
          <a:chExt cx="0" cy="0"/>
        </a:xfrm>
      </p:grpSpPr>
      <p:sp>
        <p:nvSpPr>
          <p:cNvPr id="3191" name="Google Shape;3191;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92" name="Google Shape;3192;p491"/>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3193" name="Google Shape;3193;p491"/>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SzPts val="30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94" name="Shape 3194"/>
        <p:cNvGrpSpPr/>
        <p:nvPr/>
      </p:nvGrpSpPr>
      <p:grpSpPr>
        <a:xfrm>
          <a:off x="0" y="0"/>
          <a:ext cx="0" cy="0"/>
          <a:chOff x="0" y="0"/>
          <a:chExt cx="0" cy="0"/>
        </a:xfrm>
      </p:grpSpPr>
      <p:sp>
        <p:nvSpPr>
          <p:cNvPr id="3195" name="Google Shape;3195;p49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1pPr>
            <a:lvl2pPr lvl="1"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2pPr>
            <a:lvl3pPr lvl="2"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3pPr>
            <a:lvl4pPr lvl="3"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4pPr>
            <a:lvl5pPr lvl="4"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5pPr>
            <a:lvl6pPr lvl="5"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6pPr>
            <a:lvl7pPr lvl="6"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7pPr>
            <a:lvl8pPr lvl="7"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8pPr>
            <a:lvl9pPr lvl="8" algn="l">
              <a:lnSpc>
                <a:spcPct val="100000"/>
              </a:lnSpc>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96" name="Shape 3196"/>
        <p:cNvGrpSpPr/>
        <p:nvPr/>
      </p:nvGrpSpPr>
      <p:grpSpPr>
        <a:xfrm>
          <a:off x="0" y="0"/>
          <a:ext cx="0" cy="0"/>
          <a:chOff x="0" y="0"/>
          <a:chExt cx="0" cy="0"/>
        </a:xfrm>
      </p:grpSpPr>
      <p:sp>
        <p:nvSpPr>
          <p:cNvPr id="3197" name="Google Shape;3197;p493"/>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stStyle>
          <a:p/>
        </p:txBody>
      </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8" name="Shape 3198"/>
        <p:cNvGrpSpPr/>
        <p:nvPr/>
      </p:nvGrpSpPr>
      <p:grpSpPr>
        <a:xfrm>
          <a:off x="0" y="0"/>
          <a:ext cx="0" cy="0"/>
          <a:chOff x="0" y="0"/>
          <a:chExt cx="0" cy="0"/>
        </a:xfrm>
      </p:grpSpPr>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5" name="Shape 3205"/>
        <p:cNvGrpSpPr/>
        <p:nvPr/>
      </p:nvGrpSpPr>
      <p:grpSpPr>
        <a:xfrm>
          <a:off x="0" y="0"/>
          <a:ext cx="0" cy="0"/>
          <a:chOff x="0" y="0"/>
          <a:chExt cx="0" cy="0"/>
        </a:xfrm>
      </p:grpSpPr>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206" name="Shape 3206"/>
        <p:cNvGrpSpPr/>
        <p:nvPr/>
      </p:nvGrpSpPr>
      <p:grpSpPr>
        <a:xfrm>
          <a:off x="0" y="0"/>
          <a:ext cx="0" cy="0"/>
          <a:chOff x="0" y="0"/>
          <a:chExt cx="0" cy="0"/>
        </a:xfrm>
      </p:grpSpPr>
      <p:sp>
        <p:nvSpPr>
          <p:cNvPr id="3207" name="Google Shape;3207;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8" name="Shape 3208"/>
        <p:cNvGrpSpPr/>
        <p:nvPr/>
      </p:nvGrpSpPr>
      <p:grpSpPr>
        <a:xfrm>
          <a:off x="0" y="0"/>
          <a:ext cx="0" cy="0"/>
          <a:chOff x="0" y="0"/>
          <a:chExt cx="0" cy="0"/>
        </a:xfrm>
      </p:grpSpPr>
      <p:sp>
        <p:nvSpPr>
          <p:cNvPr id="3209" name="Google Shape;3209;p498"/>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0" name="Google Shape;3210;p498"/>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11" name="Shape 3211"/>
        <p:cNvGrpSpPr/>
        <p:nvPr/>
      </p:nvGrpSpPr>
      <p:grpSpPr>
        <a:xfrm>
          <a:off x="0" y="0"/>
          <a:ext cx="0" cy="0"/>
          <a:chOff x="0" y="0"/>
          <a:chExt cx="0" cy="0"/>
        </a:xfrm>
      </p:grpSpPr>
      <p:sp>
        <p:nvSpPr>
          <p:cNvPr id="3212" name="Google Shape;3212;p499"/>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13" name="Google Shape;3213;p499"/>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37" name="Shape 337"/>
        <p:cNvGrpSpPr/>
        <p:nvPr/>
      </p:nvGrpSpPr>
      <p:grpSpPr>
        <a:xfrm>
          <a:off x="0" y="0"/>
          <a:ext cx="0" cy="0"/>
          <a:chOff x="0" y="0"/>
          <a:chExt cx="0" cy="0"/>
        </a:xfrm>
      </p:grpSpPr>
      <p:sp>
        <p:nvSpPr>
          <p:cNvPr id="338" name="Google Shape;338;p50"/>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39" name="Google Shape;339;p50"/>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40" name="Google Shape;340;p50"/>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14" name="Shape 3214"/>
        <p:cNvGrpSpPr/>
        <p:nvPr/>
      </p:nvGrpSpPr>
      <p:grpSpPr>
        <a:xfrm>
          <a:off x="0" y="0"/>
          <a:ext cx="0" cy="0"/>
          <a:chOff x="0" y="0"/>
          <a:chExt cx="0" cy="0"/>
        </a:xfrm>
      </p:grpSpPr>
      <p:sp>
        <p:nvSpPr>
          <p:cNvPr id="3215" name="Google Shape;3215;p500"/>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16" name="Google Shape;3216;p500"/>
          <p:cNvSpPr/>
          <p:nvPr>
            <p:ph idx="2" type="pic"/>
          </p:nvPr>
        </p:nvSpPr>
        <p:spPr>
          <a:xfrm>
            <a:off x="1792801" y="459049"/>
            <a:ext cx="5486400" cy="3087000"/>
          </a:xfrm>
          <a:prstGeom prst="rect">
            <a:avLst/>
          </a:prstGeom>
          <a:noFill/>
          <a:ln>
            <a:noFill/>
          </a:ln>
        </p:spPr>
      </p:sp>
      <p:sp>
        <p:nvSpPr>
          <p:cNvPr id="3217" name="Google Shape;3217;p500"/>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8" name="Shape 3218"/>
        <p:cNvGrpSpPr/>
        <p:nvPr/>
      </p:nvGrpSpPr>
      <p:grpSpPr>
        <a:xfrm>
          <a:off x="0" y="0"/>
          <a:ext cx="0" cy="0"/>
          <a:chOff x="0" y="0"/>
          <a:chExt cx="0" cy="0"/>
        </a:xfrm>
      </p:grpSpPr>
      <p:sp>
        <p:nvSpPr>
          <p:cNvPr id="3219" name="Google Shape;3219;p501"/>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lnSpc>
                <a:spcPct val="93000"/>
              </a:lnSpc>
              <a:spcBef>
                <a:spcPts val="0"/>
              </a:spcBef>
              <a:spcAft>
                <a:spcPts val="0"/>
              </a:spcAft>
              <a:buSzPts val="1200"/>
              <a:buChar char="●"/>
              <a:defRPr b="1" sz="1700"/>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0" name="Google Shape;3220;p501"/>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lvl1pPr>
            <a:lvl2pPr indent="-304800" lvl="1" marL="914400" algn="l">
              <a:lnSpc>
                <a:spcPct val="93000"/>
              </a:lnSpc>
              <a:spcBef>
                <a:spcPts val="0"/>
              </a:spcBef>
              <a:spcAft>
                <a:spcPts val="0"/>
              </a:spcAft>
              <a:buSzPts val="1200"/>
              <a:buChar char="○"/>
              <a:defRPr sz="2300"/>
            </a:lvl2pPr>
            <a:lvl3pPr indent="-304800" lvl="2" marL="1371600" algn="l">
              <a:lnSpc>
                <a:spcPct val="93000"/>
              </a:lnSpc>
              <a:spcBef>
                <a:spcPts val="0"/>
              </a:spcBef>
              <a:spcAft>
                <a:spcPts val="0"/>
              </a:spcAft>
              <a:buSzPts val="1200"/>
              <a:buChar char="■"/>
              <a:defRPr sz="2000"/>
            </a:lvl3pPr>
            <a:lvl4pPr indent="-304800" lvl="3" marL="1828800" algn="l">
              <a:lnSpc>
                <a:spcPct val="93000"/>
              </a:lnSpc>
              <a:spcBef>
                <a:spcPts val="0"/>
              </a:spcBef>
              <a:spcAft>
                <a:spcPts val="0"/>
              </a:spcAft>
              <a:buSzPts val="1200"/>
              <a:buChar char="●"/>
              <a:defRPr sz="1700"/>
            </a:lvl4pPr>
            <a:lvl5pPr indent="-304800" lvl="4" marL="2286000" algn="l">
              <a:lnSpc>
                <a:spcPct val="93000"/>
              </a:lnSpc>
              <a:spcBef>
                <a:spcPts val="0"/>
              </a:spcBef>
              <a:spcAft>
                <a:spcPts val="0"/>
              </a:spcAft>
              <a:buSzPts val="1200"/>
              <a:buChar char="○"/>
              <a:defRPr sz="1700"/>
            </a:lvl5pPr>
            <a:lvl6pPr indent="-304800" lvl="5" marL="2743200" algn="l">
              <a:lnSpc>
                <a:spcPct val="93000"/>
              </a:lnSpc>
              <a:spcBef>
                <a:spcPts val="0"/>
              </a:spcBef>
              <a:spcAft>
                <a:spcPts val="0"/>
              </a:spcAft>
              <a:buSzPts val="1200"/>
              <a:buChar char="■"/>
              <a:defRPr sz="1700"/>
            </a:lvl6pPr>
            <a:lvl7pPr indent="-304800" lvl="6" marL="3200400" algn="l">
              <a:lnSpc>
                <a:spcPct val="93000"/>
              </a:lnSpc>
              <a:spcBef>
                <a:spcPts val="0"/>
              </a:spcBef>
              <a:spcAft>
                <a:spcPts val="0"/>
              </a:spcAft>
              <a:buSzPts val="1200"/>
              <a:buChar char="●"/>
              <a:defRPr sz="1700"/>
            </a:lvl7pPr>
            <a:lvl8pPr indent="-304800" lvl="7" marL="3657600" algn="l">
              <a:lnSpc>
                <a:spcPct val="93000"/>
              </a:lnSpc>
              <a:spcBef>
                <a:spcPts val="0"/>
              </a:spcBef>
              <a:spcAft>
                <a:spcPts val="0"/>
              </a:spcAft>
              <a:buSzPts val="1200"/>
              <a:buChar char="○"/>
              <a:defRPr sz="1700"/>
            </a:lvl8pPr>
            <a:lvl9pPr indent="-304800" lvl="8" marL="4114800" algn="l">
              <a:lnSpc>
                <a:spcPct val="93000"/>
              </a:lnSpc>
              <a:spcBef>
                <a:spcPts val="0"/>
              </a:spcBef>
              <a:spcAft>
                <a:spcPts val="0"/>
              </a:spcAft>
              <a:buSzPts val="1200"/>
              <a:buChar char="■"/>
              <a:defRPr sz="1700"/>
            </a:lvl9pPr>
          </a:lstStyle>
          <a:p/>
        </p:txBody>
      </p:sp>
      <p:sp>
        <p:nvSpPr>
          <p:cNvPr id="3221" name="Google Shape;3221;p501"/>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200"/>
            </a:lvl1pPr>
            <a:lvl2pPr indent="-228600" lvl="1" marL="914400" algn="l">
              <a:lnSpc>
                <a:spcPct val="93000"/>
              </a:lnSpc>
              <a:spcBef>
                <a:spcPts val="0"/>
              </a:spcBef>
              <a:spcAft>
                <a:spcPts val="0"/>
              </a:spcAft>
              <a:buSzPts val="1200"/>
              <a:buFont typeface="Arial"/>
              <a:buNone/>
              <a:defRPr sz="1000"/>
            </a:lvl2pPr>
            <a:lvl3pPr indent="-228600" lvl="2" marL="1371600" algn="l">
              <a:lnSpc>
                <a:spcPct val="93000"/>
              </a:lnSpc>
              <a:spcBef>
                <a:spcPts val="0"/>
              </a:spcBef>
              <a:spcAft>
                <a:spcPts val="0"/>
              </a:spcAft>
              <a:buSzPts val="1200"/>
              <a:buFont typeface="Arial"/>
              <a:buNone/>
              <a:defRPr sz="800"/>
            </a:lvl3pPr>
            <a:lvl4pPr indent="-228600" lvl="3" marL="1828800" algn="l">
              <a:lnSpc>
                <a:spcPct val="93000"/>
              </a:lnSpc>
              <a:spcBef>
                <a:spcPts val="0"/>
              </a:spcBef>
              <a:spcAft>
                <a:spcPts val="0"/>
              </a:spcAft>
              <a:buSzPts val="1200"/>
              <a:buFont typeface="Arial"/>
              <a:buNone/>
              <a:defRPr sz="700"/>
            </a:lvl4pPr>
            <a:lvl5pPr indent="-228600" lvl="4" marL="2286000" algn="l">
              <a:lnSpc>
                <a:spcPct val="93000"/>
              </a:lnSpc>
              <a:spcBef>
                <a:spcPts val="0"/>
              </a:spcBef>
              <a:spcAft>
                <a:spcPts val="0"/>
              </a:spcAft>
              <a:buSzPts val="1200"/>
              <a:buFont typeface="Arial"/>
              <a:buNone/>
              <a:defRPr sz="700"/>
            </a:lvl5pPr>
            <a:lvl6pPr indent="-228600" lvl="5" marL="2743200" algn="l">
              <a:lnSpc>
                <a:spcPct val="93000"/>
              </a:lnSpc>
              <a:spcBef>
                <a:spcPts val="0"/>
              </a:spcBef>
              <a:spcAft>
                <a:spcPts val="0"/>
              </a:spcAft>
              <a:buSzPts val="1200"/>
              <a:buFont typeface="Arial"/>
              <a:buNone/>
              <a:defRPr sz="700"/>
            </a:lvl6pPr>
            <a:lvl7pPr indent="-228600" lvl="6" marL="3200400" algn="l">
              <a:lnSpc>
                <a:spcPct val="93000"/>
              </a:lnSpc>
              <a:spcBef>
                <a:spcPts val="0"/>
              </a:spcBef>
              <a:spcAft>
                <a:spcPts val="0"/>
              </a:spcAft>
              <a:buSzPts val="1200"/>
              <a:buFont typeface="Arial"/>
              <a:buNone/>
              <a:defRPr sz="700"/>
            </a:lvl7pPr>
            <a:lvl8pPr indent="-228600" lvl="7" marL="3657600" algn="l">
              <a:lnSpc>
                <a:spcPct val="93000"/>
              </a:lnSpc>
              <a:spcBef>
                <a:spcPts val="0"/>
              </a:spcBef>
              <a:spcAft>
                <a:spcPts val="0"/>
              </a:spcAft>
              <a:buSzPts val="1200"/>
              <a:buFont typeface="Arial"/>
              <a:buNone/>
              <a:defRPr sz="700"/>
            </a:lvl8pPr>
            <a:lvl9pPr indent="-228600" lvl="8" marL="4114800" algn="l">
              <a:lnSpc>
                <a:spcPct val="93000"/>
              </a:lnSpc>
              <a:spcBef>
                <a:spcPts val="0"/>
              </a:spcBef>
              <a:spcAft>
                <a:spcPts val="0"/>
              </a:spcAft>
              <a:buSzPts val="1200"/>
              <a:buFont typeface="Arial"/>
              <a:buNone/>
              <a:defRPr sz="700"/>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22" name="Shape 3222"/>
        <p:cNvGrpSpPr/>
        <p:nvPr/>
      </p:nvGrpSpPr>
      <p:grpSpPr>
        <a:xfrm>
          <a:off x="0" y="0"/>
          <a:ext cx="0" cy="0"/>
          <a:chOff x="0" y="0"/>
          <a:chExt cx="0" cy="0"/>
        </a:xfrm>
      </p:grpSpPr>
      <p:sp>
        <p:nvSpPr>
          <p:cNvPr id="3223" name="Google Shape;3223;p502"/>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24" name="Shape 3224"/>
        <p:cNvGrpSpPr/>
        <p:nvPr/>
      </p:nvGrpSpPr>
      <p:grpSpPr>
        <a:xfrm>
          <a:off x="0" y="0"/>
          <a:ext cx="0" cy="0"/>
          <a:chOff x="0" y="0"/>
          <a:chExt cx="0" cy="0"/>
        </a:xfrm>
      </p:grpSpPr>
      <p:sp>
        <p:nvSpPr>
          <p:cNvPr id="3225" name="Google Shape;3225;p503"/>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26" name="Google Shape;3226;p503"/>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7" name="Google Shape;3227;p503"/>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
        <p:nvSpPr>
          <p:cNvPr id="3228" name="Google Shape;3228;p503"/>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b="1" sz="2000"/>
            </a:lvl1pPr>
            <a:lvl2pPr indent="-228600" lvl="1" marL="914400" algn="l">
              <a:lnSpc>
                <a:spcPct val="93000"/>
              </a:lnSpc>
              <a:spcBef>
                <a:spcPts val="0"/>
              </a:spcBef>
              <a:spcAft>
                <a:spcPts val="0"/>
              </a:spcAft>
              <a:buSzPts val="1200"/>
              <a:buFont typeface="Arial"/>
              <a:buNone/>
              <a:defRPr b="1" sz="1700"/>
            </a:lvl2pPr>
            <a:lvl3pPr indent="-228600" lvl="2" marL="1371600" algn="l">
              <a:lnSpc>
                <a:spcPct val="93000"/>
              </a:lnSpc>
              <a:spcBef>
                <a:spcPts val="0"/>
              </a:spcBef>
              <a:spcAft>
                <a:spcPts val="0"/>
              </a:spcAft>
              <a:buSzPts val="1200"/>
              <a:buFont typeface="Arial"/>
              <a:buNone/>
              <a:defRPr b="1" sz="1500"/>
            </a:lvl3pPr>
            <a:lvl4pPr indent="-228600" lvl="3" marL="1828800" algn="l">
              <a:lnSpc>
                <a:spcPct val="93000"/>
              </a:lnSpc>
              <a:spcBef>
                <a:spcPts val="0"/>
              </a:spcBef>
              <a:spcAft>
                <a:spcPts val="0"/>
              </a:spcAft>
              <a:buSzPts val="1200"/>
              <a:buFont typeface="Arial"/>
              <a:buNone/>
              <a:defRPr b="1" sz="1300"/>
            </a:lvl4pPr>
            <a:lvl5pPr indent="-228600" lvl="4" marL="2286000" algn="l">
              <a:lnSpc>
                <a:spcPct val="93000"/>
              </a:lnSpc>
              <a:spcBef>
                <a:spcPts val="0"/>
              </a:spcBef>
              <a:spcAft>
                <a:spcPts val="0"/>
              </a:spcAft>
              <a:buSzPts val="1200"/>
              <a:buFont typeface="Arial"/>
              <a:buNone/>
              <a:defRPr b="1" sz="1300"/>
            </a:lvl5pPr>
            <a:lvl6pPr indent="-228600" lvl="5" marL="2743200" algn="l">
              <a:lnSpc>
                <a:spcPct val="93000"/>
              </a:lnSpc>
              <a:spcBef>
                <a:spcPts val="0"/>
              </a:spcBef>
              <a:spcAft>
                <a:spcPts val="0"/>
              </a:spcAft>
              <a:buSzPts val="1200"/>
              <a:buFont typeface="Arial"/>
              <a:buNone/>
              <a:defRPr b="1" sz="1300"/>
            </a:lvl6pPr>
            <a:lvl7pPr indent="-228600" lvl="6" marL="3200400" algn="l">
              <a:lnSpc>
                <a:spcPct val="93000"/>
              </a:lnSpc>
              <a:spcBef>
                <a:spcPts val="0"/>
              </a:spcBef>
              <a:spcAft>
                <a:spcPts val="0"/>
              </a:spcAft>
              <a:buSzPts val="1200"/>
              <a:buFont typeface="Arial"/>
              <a:buNone/>
              <a:defRPr b="1" sz="1300"/>
            </a:lvl7pPr>
            <a:lvl8pPr indent="-228600" lvl="7" marL="3657600" algn="l">
              <a:lnSpc>
                <a:spcPct val="93000"/>
              </a:lnSpc>
              <a:spcBef>
                <a:spcPts val="0"/>
              </a:spcBef>
              <a:spcAft>
                <a:spcPts val="0"/>
              </a:spcAft>
              <a:buSzPts val="1200"/>
              <a:buFont typeface="Arial"/>
              <a:buNone/>
              <a:defRPr b="1" sz="1300"/>
            </a:lvl8pPr>
            <a:lvl9pPr indent="-228600" lvl="8" marL="4114800" algn="l">
              <a:lnSpc>
                <a:spcPct val="93000"/>
              </a:lnSpc>
              <a:spcBef>
                <a:spcPts val="0"/>
              </a:spcBef>
              <a:spcAft>
                <a:spcPts val="0"/>
              </a:spcAft>
              <a:buSzPts val="1200"/>
              <a:buFont typeface="Arial"/>
              <a:buNone/>
              <a:defRPr b="1" sz="1300"/>
            </a:lvl9pPr>
          </a:lstStyle>
          <a:p/>
        </p:txBody>
      </p:sp>
      <p:sp>
        <p:nvSpPr>
          <p:cNvPr id="3229" name="Google Shape;3229;p503"/>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000"/>
            </a:lvl1pPr>
            <a:lvl2pPr indent="-304800" lvl="1" marL="914400" algn="l">
              <a:lnSpc>
                <a:spcPct val="93000"/>
              </a:lnSpc>
              <a:spcBef>
                <a:spcPts val="0"/>
              </a:spcBef>
              <a:spcAft>
                <a:spcPts val="0"/>
              </a:spcAft>
              <a:buSzPts val="1200"/>
              <a:buChar char="○"/>
              <a:defRPr sz="1700"/>
            </a:lvl2pPr>
            <a:lvl3pPr indent="-304800" lvl="2" marL="1371600" algn="l">
              <a:lnSpc>
                <a:spcPct val="93000"/>
              </a:lnSpc>
              <a:spcBef>
                <a:spcPts val="0"/>
              </a:spcBef>
              <a:spcAft>
                <a:spcPts val="0"/>
              </a:spcAft>
              <a:buSzPts val="1200"/>
              <a:buChar char="■"/>
              <a:defRPr sz="1500"/>
            </a:lvl3pPr>
            <a:lvl4pPr indent="-304800" lvl="3" marL="1828800" algn="l">
              <a:lnSpc>
                <a:spcPct val="93000"/>
              </a:lnSpc>
              <a:spcBef>
                <a:spcPts val="0"/>
              </a:spcBef>
              <a:spcAft>
                <a:spcPts val="0"/>
              </a:spcAft>
              <a:buSzPts val="1200"/>
              <a:buChar char="●"/>
              <a:defRPr sz="1300"/>
            </a:lvl4pPr>
            <a:lvl5pPr indent="-304800" lvl="4" marL="2286000" algn="l">
              <a:lnSpc>
                <a:spcPct val="93000"/>
              </a:lnSpc>
              <a:spcBef>
                <a:spcPts val="0"/>
              </a:spcBef>
              <a:spcAft>
                <a:spcPts val="0"/>
              </a:spcAft>
              <a:buSzPts val="1200"/>
              <a:buChar char="○"/>
              <a:defRPr sz="1300"/>
            </a:lvl5pPr>
            <a:lvl6pPr indent="-304800" lvl="5" marL="2743200" algn="l">
              <a:lnSpc>
                <a:spcPct val="93000"/>
              </a:lnSpc>
              <a:spcBef>
                <a:spcPts val="0"/>
              </a:spcBef>
              <a:spcAft>
                <a:spcPts val="0"/>
              </a:spcAft>
              <a:buSzPts val="1200"/>
              <a:buChar char="■"/>
              <a:defRPr sz="1300"/>
            </a:lvl6pPr>
            <a:lvl7pPr indent="-304800" lvl="6" marL="3200400" algn="l">
              <a:lnSpc>
                <a:spcPct val="93000"/>
              </a:lnSpc>
              <a:spcBef>
                <a:spcPts val="0"/>
              </a:spcBef>
              <a:spcAft>
                <a:spcPts val="0"/>
              </a:spcAft>
              <a:buSzPts val="1200"/>
              <a:buChar char="●"/>
              <a:defRPr sz="1300"/>
            </a:lvl7pPr>
            <a:lvl8pPr indent="-304800" lvl="7" marL="3657600" algn="l">
              <a:lnSpc>
                <a:spcPct val="93000"/>
              </a:lnSpc>
              <a:spcBef>
                <a:spcPts val="0"/>
              </a:spcBef>
              <a:spcAft>
                <a:spcPts val="0"/>
              </a:spcAft>
              <a:buSzPts val="1200"/>
              <a:buChar char="○"/>
              <a:defRPr sz="1300"/>
            </a:lvl8pPr>
            <a:lvl9pPr indent="-304800" lvl="8" marL="4114800" algn="l">
              <a:lnSpc>
                <a:spcPct val="93000"/>
              </a:lnSpc>
              <a:spcBef>
                <a:spcPts val="0"/>
              </a:spcBef>
              <a:spcAft>
                <a:spcPts val="0"/>
              </a:spcAft>
              <a:buSzPts val="1200"/>
              <a:buChar char="■"/>
              <a:defRPr sz="13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30" name="Shape 3230"/>
        <p:cNvGrpSpPr/>
        <p:nvPr/>
      </p:nvGrpSpPr>
      <p:grpSpPr>
        <a:xfrm>
          <a:off x="0" y="0"/>
          <a:ext cx="0" cy="0"/>
          <a:chOff x="0" y="0"/>
          <a:chExt cx="0" cy="0"/>
        </a:xfrm>
      </p:grpSpPr>
      <p:sp>
        <p:nvSpPr>
          <p:cNvPr id="3231" name="Google Shape;3231;p504"/>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4"/>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
        <p:nvSpPr>
          <p:cNvPr id="3233" name="Google Shape;3233;p504"/>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300"/>
            </a:lvl1pPr>
            <a:lvl2pPr indent="-304800" lvl="1" marL="914400" algn="l">
              <a:lnSpc>
                <a:spcPct val="93000"/>
              </a:lnSpc>
              <a:spcBef>
                <a:spcPts val="0"/>
              </a:spcBef>
              <a:spcAft>
                <a:spcPts val="0"/>
              </a:spcAft>
              <a:buSzPts val="1200"/>
              <a:buChar char="○"/>
              <a:defRPr sz="2000"/>
            </a:lvl2pPr>
            <a:lvl3pPr indent="-304800" lvl="2" marL="1371600" algn="l">
              <a:lnSpc>
                <a:spcPct val="93000"/>
              </a:lnSpc>
              <a:spcBef>
                <a:spcPts val="0"/>
              </a:spcBef>
              <a:spcAft>
                <a:spcPts val="0"/>
              </a:spcAft>
              <a:buSzPts val="1200"/>
              <a:buChar char="■"/>
              <a:defRPr sz="1700"/>
            </a:lvl3pPr>
            <a:lvl4pPr indent="-304800" lvl="3" marL="1828800" algn="l">
              <a:lnSpc>
                <a:spcPct val="93000"/>
              </a:lnSpc>
              <a:spcBef>
                <a:spcPts val="0"/>
              </a:spcBef>
              <a:spcAft>
                <a:spcPts val="0"/>
              </a:spcAft>
              <a:buSzPts val="1200"/>
              <a:buChar char="●"/>
              <a:defRPr sz="1500"/>
            </a:lvl4pPr>
            <a:lvl5pPr indent="-304800" lvl="4" marL="2286000" algn="l">
              <a:lnSpc>
                <a:spcPct val="93000"/>
              </a:lnSpc>
              <a:spcBef>
                <a:spcPts val="0"/>
              </a:spcBef>
              <a:spcAft>
                <a:spcPts val="0"/>
              </a:spcAft>
              <a:buSzPts val="1200"/>
              <a:buChar char="○"/>
              <a:defRPr sz="1500"/>
            </a:lvl5pPr>
            <a:lvl6pPr indent="-304800" lvl="5" marL="2743200" algn="l">
              <a:lnSpc>
                <a:spcPct val="93000"/>
              </a:lnSpc>
              <a:spcBef>
                <a:spcPts val="0"/>
              </a:spcBef>
              <a:spcAft>
                <a:spcPts val="0"/>
              </a:spcAft>
              <a:buSzPts val="1200"/>
              <a:buChar char="■"/>
              <a:defRPr sz="1500"/>
            </a:lvl6pPr>
            <a:lvl7pPr indent="-304800" lvl="6" marL="3200400" algn="l">
              <a:lnSpc>
                <a:spcPct val="93000"/>
              </a:lnSpc>
              <a:spcBef>
                <a:spcPts val="0"/>
              </a:spcBef>
              <a:spcAft>
                <a:spcPts val="0"/>
              </a:spcAft>
              <a:buSzPts val="1200"/>
              <a:buChar char="●"/>
              <a:defRPr sz="1500"/>
            </a:lvl7pPr>
            <a:lvl8pPr indent="-304800" lvl="7" marL="3657600" algn="l">
              <a:lnSpc>
                <a:spcPct val="93000"/>
              </a:lnSpc>
              <a:spcBef>
                <a:spcPts val="0"/>
              </a:spcBef>
              <a:spcAft>
                <a:spcPts val="0"/>
              </a:spcAft>
              <a:buSzPts val="1200"/>
              <a:buChar char="○"/>
              <a:defRPr sz="1500"/>
            </a:lvl8pPr>
            <a:lvl9pPr indent="-304800" lvl="8" marL="4114800" algn="l">
              <a:lnSpc>
                <a:spcPct val="93000"/>
              </a:lnSpc>
              <a:spcBef>
                <a:spcPts val="0"/>
              </a:spcBef>
              <a:spcAft>
                <a:spcPts val="0"/>
              </a:spcAft>
              <a:buSzPts val="1200"/>
              <a:buChar char="■"/>
              <a:defRPr sz="15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34" name="Shape 3234"/>
        <p:cNvGrpSpPr/>
        <p:nvPr/>
      </p:nvGrpSpPr>
      <p:grpSpPr>
        <a:xfrm>
          <a:off x="0" y="0"/>
          <a:ext cx="0" cy="0"/>
          <a:chOff x="0" y="0"/>
          <a:chExt cx="0" cy="0"/>
        </a:xfrm>
      </p:grpSpPr>
      <p:sp>
        <p:nvSpPr>
          <p:cNvPr id="3235" name="Google Shape;3235;p505"/>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lnSpc>
                <a:spcPct val="93000"/>
              </a:lnSpc>
              <a:spcBef>
                <a:spcPts val="0"/>
              </a:spcBef>
              <a:spcAft>
                <a:spcPts val="0"/>
              </a:spcAft>
              <a:buSzPts val="1200"/>
              <a:buChar char="●"/>
              <a:defRPr b="1" sz="3300" cap="small"/>
            </a:lvl1pPr>
            <a:lvl2pPr lvl="1" algn="ctr">
              <a:lnSpc>
                <a:spcPct val="93000"/>
              </a:lnSpc>
              <a:spcBef>
                <a:spcPts val="0"/>
              </a:spcBef>
              <a:spcAft>
                <a:spcPts val="0"/>
              </a:spcAft>
              <a:buSzPts val="1200"/>
              <a:buChar char="○"/>
              <a:defRPr/>
            </a:lvl2pPr>
            <a:lvl3pPr lvl="2" algn="ctr">
              <a:lnSpc>
                <a:spcPct val="93000"/>
              </a:lnSpc>
              <a:spcBef>
                <a:spcPts val="0"/>
              </a:spcBef>
              <a:spcAft>
                <a:spcPts val="0"/>
              </a:spcAft>
              <a:buSzPts val="1200"/>
              <a:buChar char="■"/>
              <a:defRPr/>
            </a:lvl3pPr>
            <a:lvl4pPr lvl="3" algn="ctr">
              <a:lnSpc>
                <a:spcPct val="93000"/>
              </a:lnSpc>
              <a:spcBef>
                <a:spcPts val="0"/>
              </a:spcBef>
              <a:spcAft>
                <a:spcPts val="0"/>
              </a:spcAft>
              <a:buSzPts val="1200"/>
              <a:buChar char="●"/>
              <a:defRPr/>
            </a:lvl4pPr>
            <a:lvl5pPr lvl="4" algn="ctr">
              <a:lnSpc>
                <a:spcPct val="93000"/>
              </a:lnSpc>
              <a:spcBef>
                <a:spcPts val="0"/>
              </a:spcBef>
              <a:spcAft>
                <a:spcPts val="0"/>
              </a:spcAft>
              <a:buSzPts val="1200"/>
              <a:buChar char="○"/>
              <a:defRPr/>
            </a:lvl5pPr>
            <a:lvl6pPr lvl="5" algn="ctr">
              <a:lnSpc>
                <a:spcPct val="93000"/>
              </a:lnSpc>
              <a:spcBef>
                <a:spcPts val="0"/>
              </a:spcBef>
              <a:spcAft>
                <a:spcPts val="0"/>
              </a:spcAft>
              <a:buSzPts val="1200"/>
              <a:buChar char="■"/>
              <a:defRPr/>
            </a:lvl6pPr>
            <a:lvl7pPr lvl="6" algn="ctr">
              <a:lnSpc>
                <a:spcPct val="93000"/>
              </a:lnSpc>
              <a:spcBef>
                <a:spcPts val="0"/>
              </a:spcBef>
              <a:spcAft>
                <a:spcPts val="0"/>
              </a:spcAft>
              <a:buSzPts val="1200"/>
              <a:buChar char="●"/>
              <a:defRPr/>
            </a:lvl7pPr>
            <a:lvl8pPr lvl="7" algn="ctr">
              <a:lnSpc>
                <a:spcPct val="93000"/>
              </a:lnSpc>
              <a:spcBef>
                <a:spcPts val="0"/>
              </a:spcBef>
              <a:spcAft>
                <a:spcPts val="0"/>
              </a:spcAft>
              <a:buSzPts val="1200"/>
              <a:buChar char="○"/>
              <a:defRPr/>
            </a:lvl8pPr>
            <a:lvl9pPr lvl="8" algn="ctr">
              <a:lnSpc>
                <a:spcPct val="93000"/>
              </a:lnSpc>
              <a:spcBef>
                <a:spcPts val="0"/>
              </a:spcBef>
              <a:spcAft>
                <a:spcPts val="0"/>
              </a:spcAft>
              <a:buSzPts val="1200"/>
              <a:buChar char="■"/>
              <a:defRPr/>
            </a:lvl9pPr>
          </a:lstStyle>
          <a:p/>
        </p:txBody>
      </p:sp>
      <p:sp>
        <p:nvSpPr>
          <p:cNvPr id="3236" name="Google Shape;3236;p505"/>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lgn="l">
              <a:lnSpc>
                <a:spcPct val="93000"/>
              </a:lnSpc>
              <a:spcBef>
                <a:spcPts val="0"/>
              </a:spcBef>
              <a:spcAft>
                <a:spcPts val="0"/>
              </a:spcAft>
              <a:buSzPts val="1200"/>
              <a:buFont typeface="Arial"/>
              <a:buNone/>
              <a:defRPr sz="1700"/>
            </a:lvl1pPr>
            <a:lvl2pPr indent="-228600" lvl="1" marL="914400" algn="l">
              <a:lnSpc>
                <a:spcPct val="93000"/>
              </a:lnSpc>
              <a:spcBef>
                <a:spcPts val="0"/>
              </a:spcBef>
              <a:spcAft>
                <a:spcPts val="0"/>
              </a:spcAft>
              <a:buSzPts val="1200"/>
              <a:buFont typeface="Arial"/>
              <a:buNone/>
              <a:defRPr sz="1500"/>
            </a:lvl2pPr>
            <a:lvl3pPr indent="-228600" lvl="2" marL="1371600" algn="l">
              <a:lnSpc>
                <a:spcPct val="93000"/>
              </a:lnSpc>
              <a:spcBef>
                <a:spcPts val="0"/>
              </a:spcBef>
              <a:spcAft>
                <a:spcPts val="0"/>
              </a:spcAft>
              <a:buSzPts val="1200"/>
              <a:buFont typeface="Arial"/>
              <a:buNone/>
              <a:defRPr sz="1300"/>
            </a:lvl3pPr>
            <a:lvl4pPr indent="-228600" lvl="3" marL="1828800" algn="l">
              <a:lnSpc>
                <a:spcPct val="93000"/>
              </a:lnSpc>
              <a:spcBef>
                <a:spcPts val="0"/>
              </a:spcBef>
              <a:spcAft>
                <a:spcPts val="0"/>
              </a:spcAft>
              <a:buSzPts val="1200"/>
              <a:buFont typeface="Arial"/>
              <a:buNone/>
              <a:defRPr sz="1200"/>
            </a:lvl4pPr>
            <a:lvl5pPr indent="-228600" lvl="4" marL="2286000" algn="l">
              <a:lnSpc>
                <a:spcPct val="93000"/>
              </a:lnSpc>
              <a:spcBef>
                <a:spcPts val="0"/>
              </a:spcBef>
              <a:spcAft>
                <a:spcPts val="0"/>
              </a:spcAft>
              <a:buSzPts val="1200"/>
              <a:buFont typeface="Arial"/>
              <a:buNone/>
              <a:defRPr sz="1200"/>
            </a:lvl5pPr>
            <a:lvl6pPr indent="-228600" lvl="5" marL="2743200" algn="l">
              <a:lnSpc>
                <a:spcPct val="93000"/>
              </a:lnSpc>
              <a:spcBef>
                <a:spcPts val="0"/>
              </a:spcBef>
              <a:spcAft>
                <a:spcPts val="0"/>
              </a:spcAft>
              <a:buSzPts val="1200"/>
              <a:buFont typeface="Arial"/>
              <a:buNone/>
              <a:defRPr sz="1200"/>
            </a:lvl6pPr>
            <a:lvl7pPr indent="-228600" lvl="6" marL="3200400" algn="l">
              <a:lnSpc>
                <a:spcPct val="93000"/>
              </a:lnSpc>
              <a:spcBef>
                <a:spcPts val="0"/>
              </a:spcBef>
              <a:spcAft>
                <a:spcPts val="0"/>
              </a:spcAft>
              <a:buSzPts val="1200"/>
              <a:buFont typeface="Arial"/>
              <a:buNone/>
              <a:defRPr sz="1200"/>
            </a:lvl7pPr>
            <a:lvl8pPr indent="-228600" lvl="7" marL="3657600" algn="l">
              <a:lnSpc>
                <a:spcPct val="93000"/>
              </a:lnSpc>
              <a:spcBef>
                <a:spcPts val="0"/>
              </a:spcBef>
              <a:spcAft>
                <a:spcPts val="0"/>
              </a:spcAft>
              <a:buSzPts val="1200"/>
              <a:buFont typeface="Arial"/>
              <a:buNone/>
              <a:defRPr sz="1200"/>
            </a:lvl8pPr>
            <a:lvl9pPr indent="-228600" lvl="8" marL="4114800" algn="l">
              <a:lnSpc>
                <a:spcPct val="93000"/>
              </a:lnSpc>
              <a:spcBef>
                <a:spcPts val="0"/>
              </a:spcBef>
              <a:spcAft>
                <a:spcPts val="0"/>
              </a:spcAft>
              <a:buSzPts val="1200"/>
              <a:buFont typeface="Arial"/>
              <a:buNone/>
              <a:defRPr sz="1200"/>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7" name="Shape 3237"/>
        <p:cNvGrpSpPr/>
        <p:nvPr/>
      </p:nvGrpSpPr>
      <p:grpSpPr>
        <a:xfrm>
          <a:off x="0" y="0"/>
          <a:ext cx="0" cy="0"/>
          <a:chOff x="0" y="0"/>
          <a:chExt cx="0" cy="0"/>
        </a:xfrm>
      </p:grpSpPr>
      <p:sp>
        <p:nvSpPr>
          <p:cNvPr id="3238" name="Google Shape;3238;p506"/>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lvl="1"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lvl="2"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lvl="3"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lvl="4"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lvl="5"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lvl="6"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lvl="7"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lvl="8"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9" name="Google Shape;3239;p506"/>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7"/>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42" name="Google Shape;3242;p507"/>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lv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lvl="1"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lvl="2"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lvl="3"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lvl="4"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lvl="5"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lvl="6"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lvl="7"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lvl="8"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0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49" name="Google Shape;3249;p50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50" name="Google Shape;3250;p5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53" name="Google Shape;3253;p51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4" name="Google Shape;3254;p51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55" name="Google Shape;3255;p5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1" name="Shape 341"/>
        <p:cNvGrpSpPr/>
        <p:nvPr/>
      </p:nvGrpSpPr>
      <p:grpSpPr>
        <a:xfrm>
          <a:off x="0" y="0"/>
          <a:ext cx="0" cy="0"/>
          <a:chOff x="0" y="0"/>
          <a:chExt cx="0" cy="0"/>
        </a:xfrm>
      </p:grpSpPr>
      <p:sp>
        <p:nvSpPr>
          <p:cNvPr id="342" name="Google Shape;342;p51"/>
          <p:cNvSpPr txBox="1"/>
          <p:nvPr>
            <p:ph type="title"/>
          </p:nvPr>
        </p:nvSpPr>
        <p:spPr>
          <a:xfrm>
            <a:off x="859154" y="371602"/>
            <a:ext cx="7324200" cy="490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lvl="0" algn="l">
              <a:lnSpc>
                <a:spcPct val="90000"/>
              </a:lnSpc>
              <a:spcBef>
                <a:spcPts val="0"/>
              </a:spcBef>
              <a:spcAft>
                <a:spcPts val="0"/>
              </a:spcAft>
              <a:buSzPts val="1400"/>
              <a:buNone/>
              <a:defRPr b="0" i="0" sz="2900">
                <a:solidFill>
                  <a:srgbClr val="003459"/>
                </a:solidFill>
                <a:latin typeface="Cambria"/>
                <a:ea typeface="Cambria"/>
                <a:cs typeface="Cambria"/>
                <a:sym typeface="Cambria"/>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3" name="Google Shape;343;p51"/>
          <p:cNvSpPr txBox="1"/>
          <p:nvPr>
            <p:ph idx="1" type="body"/>
          </p:nvPr>
        </p:nvSpPr>
        <p:spPr>
          <a:xfrm>
            <a:off x="859154" y="1033652"/>
            <a:ext cx="5347200" cy="2053500"/>
          </a:xfrm>
          <a:prstGeom prst="rect">
            <a:avLst/>
          </a:prstGeom>
          <a:noFill/>
          <a:ln>
            <a:noFill/>
          </a:ln>
          <a:effectLst>
            <a:outerShdw blurRad="63500" dir="2700000" dist="35921">
              <a:schemeClr val="lt2"/>
            </a:outerShdw>
          </a:effectLst>
        </p:spPr>
        <p:txBody>
          <a:bodyPr anchorCtr="0" anchor="t" bIns="0" lIns="0" spcFirstLastPara="1" rIns="0" wrap="square" tIns="0">
            <a:spAutoFit/>
          </a:bodyPr>
          <a:lstStyle>
            <a:lvl1pPr indent="-228600" lvl="0" marL="457200" algn="l">
              <a:lnSpc>
                <a:spcPct val="100000"/>
              </a:lnSpc>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lnSpc>
                <a:spcPct val="100000"/>
              </a:lnSpc>
              <a:spcBef>
                <a:spcPts val="720"/>
              </a:spcBef>
              <a:spcAft>
                <a:spcPts val="0"/>
              </a:spcAft>
              <a:buSzPts val="2700"/>
              <a:buNone/>
              <a:defRPr/>
            </a:lvl2pPr>
            <a:lvl3pPr indent="-228600" lvl="2" marL="1371600" algn="l">
              <a:lnSpc>
                <a:spcPct val="100000"/>
              </a:lnSpc>
              <a:spcBef>
                <a:spcPts val="720"/>
              </a:spcBef>
              <a:spcAft>
                <a:spcPts val="0"/>
              </a:spcAft>
              <a:buSzPts val="1800"/>
              <a:buNone/>
              <a:defRPr/>
            </a:lvl3pPr>
            <a:lvl4pPr indent="-228600" lvl="3" marL="1828800" algn="l">
              <a:lnSpc>
                <a:spcPct val="100000"/>
              </a:lnSpc>
              <a:spcBef>
                <a:spcPts val="720"/>
              </a:spcBef>
              <a:spcAft>
                <a:spcPts val="0"/>
              </a:spcAft>
              <a:buSzPts val="1800"/>
              <a:buNone/>
              <a:defRPr/>
            </a:lvl4pPr>
            <a:lvl5pPr indent="-228600" lvl="4" marL="2286000" algn="l">
              <a:lnSpc>
                <a:spcPct val="100000"/>
              </a:lnSpc>
              <a:spcBef>
                <a:spcPts val="720"/>
              </a:spcBef>
              <a:spcAft>
                <a:spcPts val="0"/>
              </a:spcAft>
              <a:buSzPts val="1800"/>
              <a:buNone/>
              <a:defRPr/>
            </a:lvl5pPr>
            <a:lvl6pPr indent="-228600" lvl="5" marL="2743200" algn="l">
              <a:lnSpc>
                <a:spcPct val="100000"/>
              </a:lnSpc>
              <a:spcBef>
                <a:spcPts val="720"/>
              </a:spcBef>
              <a:spcAft>
                <a:spcPts val="0"/>
              </a:spcAft>
              <a:buSzPts val="1800"/>
              <a:buNone/>
              <a:defRPr/>
            </a:lvl6pPr>
            <a:lvl7pPr indent="-228600" lvl="6" marL="3200400" algn="l">
              <a:lnSpc>
                <a:spcPct val="100000"/>
              </a:lnSpc>
              <a:spcBef>
                <a:spcPts val="720"/>
              </a:spcBef>
              <a:spcAft>
                <a:spcPts val="0"/>
              </a:spcAft>
              <a:buSzPts val="1800"/>
              <a:buNone/>
              <a:defRPr/>
            </a:lvl7pPr>
            <a:lvl8pPr indent="-228600" lvl="7" marL="3657600" algn="l">
              <a:lnSpc>
                <a:spcPct val="100000"/>
              </a:lnSpc>
              <a:spcBef>
                <a:spcPts val="720"/>
              </a:spcBef>
              <a:spcAft>
                <a:spcPts val="0"/>
              </a:spcAft>
              <a:buSzPts val="1800"/>
              <a:buNone/>
              <a:defRPr/>
            </a:lvl8pPr>
            <a:lvl9pPr indent="-228600" lvl="8" marL="4114800" algn="l">
              <a:lnSpc>
                <a:spcPct val="100000"/>
              </a:lnSpc>
              <a:spcBef>
                <a:spcPts val="720"/>
              </a:spcBef>
              <a:spcAft>
                <a:spcPts val="0"/>
              </a:spcAft>
              <a:buSzPts val="1800"/>
              <a:buNone/>
              <a:defRPr/>
            </a:lvl9pPr>
          </a:lstStyle>
          <a:p/>
        </p:txBody>
      </p:sp>
      <p:sp>
        <p:nvSpPr>
          <p:cNvPr id="344" name="Google Shape;344;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5" name="Google Shape;345;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46" name="Google Shape;346;p5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56" name="Shape 3256"/>
        <p:cNvGrpSpPr/>
        <p:nvPr/>
      </p:nvGrpSpPr>
      <p:grpSpPr>
        <a:xfrm>
          <a:off x="0" y="0"/>
          <a:ext cx="0" cy="0"/>
          <a:chOff x="0" y="0"/>
          <a:chExt cx="0" cy="0"/>
        </a:xfrm>
      </p:grpSpPr>
      <p:sp>
        <p:nvSpPr>
          <p:cNvPr id="3257" name="Google Shape;3257;p5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58" name="Google Shape;3258;p5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59" name="Google Shape;3259;p5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60" name="Shape 3260"/>
        <p:cNvGrpSpPr/>
        <p:nvPr/>
      </p:nvGrpSpPr>
      <p:grpSpPr>
        <a:xfrm>
          <a:off x="0" y="0"/>
          <a:ext cx="0" cy="0"/>
          <a:chOff x="0" y="0"/>
          <a:chExt cx="0" cy="0"/>
        </a:xfrm>
      </p:grpSpPr>
      <p:sp>
        <p:nvSpPr>
          <p:cNvPr id="3261" name="Google Shape;3261;p5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62" name="Google Shape;3262;p5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63" name="Shape 3263"/>
        <p:cNvGrpSpPr/>
        <p:nvPr/>
      </p:nvGrpSpPr>
      <p:grpSpPr>
        <a:xfrm>
          <a:off x="0" y="0"/>
          <a:ext cx="0" cy="0"/>
          <a:chOff x="0" y="0"/>
          <a:chExt cx="0" cy="0"/>
        </a:xfrm>
      </p:grpSpPr>
      <p:sp>
        <p:nvSpPr>
          <p:cNvPr id="3264" name="Google Shape;3264;p5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65" name="Google Shape;3265;p5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66" name="Shape 3266"/>
        <p:cNvGrpSpPr/>
        <p:nvPr/>
      </p:nvGrpSpPr>
      <p:grpSpPr>
        <a:xfrm>
          <a:off x="0" y="0"/>
          <a:ext cx="0" cy="0"/>
          <a:chOff x="0" y="0"/>
          <a:chExt cx="0" cy="0"/>
        </a:xfrm>
      </p:grpSpPr>
      <p:sp>
        <p:nvSpPr>
          <p:cNvPr id="3267" name="Google Shape;3267;p5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68" name="Google Shape;3268;p51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69" name="Google Shape;3269;p5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70" name="Shape 3270"/>
        <p:cNvGrpSpPr/>
        <p:nvPr/>
      </p:nvGrpSpPr>
      <p:grpSpPr>
        <a:xfrm>
          <a:off x="0" y="0"/>
          <a:ext cx="0" cy="0"/>
          <a:chOff x="0" y="0"/>
          <a:chExt cx="0" cy="0"/>
        </a:xfrm>
      </p:grpSpPr>
      <p:sp>
        <p:nvSpPr>
          <p:cNvPr id="3271" name="Google Shape;3271;p5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272" name="Google Shape;3272;p5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3" name="Shape 3273"/>
        <p:cNvGrpSpPr/>
        <p:nvPr/>
      </p:nvGrpSpPr>
      <p:grpSpPr>
        <a:xfrm>
          <a:off x="0" y="0"/>
          <a:ext cx="0" cy="0"/>
          <a:chOff x="0" y="0"/>
          <a:chExt cx="0" cy="0"/>
        </a:xfrm>
      </p:grpSpPr>
      <p:sp>
        <p:nvSpPr>
          <p:cNvPr id="3274" name="Google Shape;3274;p5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5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276" name="Google Shape;3276;p5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7" name="Google Shape;3277;p5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78" name="Google Shape;3278;p5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9" name="Shape 3279"/>
        <p:cNvGrpSpPr/>
        <p:nvPr/>
      </p:nvGrpSpPr>
      <p:grpSpPr>
        <a:xfrm>
          <a:off x="0" y="0"/>
          <a:ext cx="0" cy="0"/>
          <a:chOff x="0" y="0"/>
          <a:chExt cx="0" cy="0"/>
        </a:xfrm>
      </p:grpSpPr>
      <p:sp>
        <p:nvSpPr>
          <p:cNvPr id="3280" name="Google Shape;3280;p5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281" name="Google Shape;3281;p5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2" name="Shape 3282"/>
        <p:cNvGrpSpPr/>
        <p:nvPr/>
      </p:nvGrpSpPr>
      <p:grpSpPr>
        <a:xfrm>
          <a:off x="0" y="0"/>
          <a:ext cx="0" cy="0"/>
          <a:chOff x="0" y="0"/>
          <a:chExt cx="0" cy="0"/>
        </a:xfrm>
      </p:grpSpPr>
      <p:sp>
        <p:nvSpPr>
          <p:cNvPr id="3283" name="Google Shape;3283;p5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284" name="Google Shape;3284;p5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285" name="Google Shape;3285;p5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86" name="Shape 3286"/>
        <p:cNvGrpSpPr/>
        <p:nvPr/>
      </p:nvGrpSpPr>
      <p:grpSpPr>
        <a:xfrm>
          <a:off x="0" y="0"/>
          <a:ext cx="0" cy="0"/>
          <a:chOff x="0" y="0"/>
          <a:chExt cx="0" cy="0"/>
        </a:xfrm>
      </p:grpSpPr>
      <p:sp>
        <p:nvSpPr>
          <p:cNvPr id="3287" name="Google Shape;3287;p5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98" name="Shape 3298"/>
        <p:cNvGrpSpPr/>
        <p:nvPr/>
      </p:nvGrpSpPr>
      <p:grpSpPr>
        <a:xfrm>
          <a:off x="0" y="0"/>
          <a:ext cx="0" cy="0"/>
          <a:chOff x="0" y="0"/>
          <a:chExt cx="0" cy="0"/>
        </a:xfrm>
      </p:grpSpPr>
      <p:sp>
        <p:nvSpPr>
          <p:cNvPr id="3299" name="Google Shape;3299;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00" name="Google Shape;3300;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1" name="Google Shape;3301;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2" name="Google Shape;3302;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3" name="Google Shape;3303;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47" name="Shape 347"/>
        <p:cNvGrpSpPr/>
        <p:nvPr/>
      </p:nvGrpSpPr>
      <p:grpSpPr>
        <a:xfrm>
          <a:off x="0" y="0"/>
          <a:ext cx="0" cy="0"/>
          <a:chOff x="0" y="0"/>
          <a:chExt cx="0" cy="0"/>
        </a:xfrm>
      </p:grpSpPr>
      <p:sp>
        <p:nvSpPr>
          <p:cNvPr id="348" name="Google Shape;348;p52"/>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49" name="Google Shape;349;p52"/>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50" name="Google Shape;350;p5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1" name="Google Shape;351;p5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2" name="Google Shape;352;p5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304" name="Shape 3304"/>
        <p:cNvGrpSpPr/>
        <p:nvPr/>
      </p:nvGrpSpPr>
      <p:grpSpPr>
        <a:xfrm>
          <a:off x="0" y="0"/>
          <a:ext cx="0" cy="0"/>
          <a:chOff x="0" y="0"/>
          <a:chExt cx="0" cy="0"/>
        </a:xfrm>
      </p:grpSpPr>
      <p:sp>
        <p:nvSpPr>
          <p:cNvPr id="3305" name="Google Shape;3305;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6" name="Google Shape;3306;p522"/>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7" name="Google Shape;3307;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8" name="Google Shape;3308;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2"/>
          <p:cNvSpPr/>
          <p:nvPr/>
        </p:nvSpPr>
        <p:spPr>
          <a:xfrm>
            <a:off x="345440" y="2206951"/>
            <a:ext cx="71478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0" name="Google Shape;3310;p522"/>
          <p:cNvSpPr/>
          <p:nvPr/>
        </p:nvSpPr>
        <p:spPr>
          <a:xfrm>
            <a:off x="7572652" y="2208475"/>
            <a:ext cx="1190400" cy="1844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1" name="Google Shape;3311;p522"/>
          <p:cNvSpPr/>
          <p:nvPr/>
        </p:nvSpPr>
        <p:spPr>
          <a:xfrm>
            <a:off x="7712714" y="2352494"/>
            <a:ext cx="910200" cy="1556700"/>
          </a:xfrm>
          <a:prstGeom prst="rect">
            <a:avLst/>
          </a:prstGeom>
          <a:solidFill>
            <a:schemeClr val="accent3">
              <a:alpha val="69411"/>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2" name="Google Shape;3312;p522"/>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14" name="Google Shape;3314;p522"/>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5" name="Google Shape;3315;p522"/>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lvl="1" marR="0" algn="ctr">
              <a:lnSpc>
                <a:spcPct val="100000"/>
              </a:lnSpc>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lvl="2" marR="0" algn="ctr">
              <a:lnSpc>
                <a:spcPct val="100000"/>
              </a:lnSpc>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lvl="3" marR="0" algn="ctr">
              <a:lnSpc>
                <a:spcPct val="100000"/>
              </a:lnSpc>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lvl="4" marR="0" algn="ctr">
              <a:lnSpc>
                <a:spcPct val="100000"/>
              </a:lnSpc>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lvl="5" marR="0" algn="ctr">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lvl="6" marR="0" algn="ctr">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lvl="7" marR="0" algn="ctr">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lvl="8" marR="0" algn="ctr">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17" name="Google Shape;3317;p522"/>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8" name="Shape 3318"/>
        <p:cNvGrpSpPr/>
        <p:nvPr/>
      </p:nvGrpSpPr>
      <p:grpSpPr>
        <a:xfrm>
          <a:off x="0" y="0"/>
          <a:ext cx="0" cy="0"/>
          <a:chOff x="0" y="0"/>
          <a:chExt cx="0" cy="0"/>
        </a:xfrm>
      </p:grpSpPr>
      <p:sp>
        <p:nvSpPr>
          <p:cNvPr id="3319" name="Google Shape;3319;p52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0" name="Google Shape;3320;p523"/>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2" name="Google Shape;3322;p523"/>
          <p:cNvSpPr/>
          <p:nvPr/>
        </p:nvSpPr>
        <p:spPr>
          <a:xfrm>
            <a:off x="451976" y="2209800"/>
            <a:ext cx="8265300" cy="18480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3" name="Google Shape;3323;p523"/>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4" name="Google Shape;3324;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5" name="Google Shape;3325;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26" name="Google Shape;3326;p523"/>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27" name="Google Shape;3327;p523"/>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8" name="Google Shape;3328;p523"/>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lnSpc>
                <a:spcPct val="100000"/>
              </a:lnSpc>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lnSpc>
                <a:spcPct val="100000"/>
              </a:lnSpc>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lnSpc>
                <a:spcPct val="100000"/>
              </a:lnSpc>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lnSpc>
                <a:spcPct val="100000"/>
              </a:lnSpc>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lnSpc>
                <a:spcPct val="100000"/>
              </a:lnSpc>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lnSpc>
                <a:spcPct val="100000"/>
              </a:lnSpc>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lnSpc>
                <a:spcPct val="100000"/>
              </a:lnSpc>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9" name="Google Shape;3329;p523"/>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2" name="Google Shape;3332;p524"/>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lnSpc>
                <a:spcPct val="100000"/>
              </a:lnSpc>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lnSpc>
                <a:spcPct val="100000"/>
              </a:lnSpc>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lnSpc>
                <a:spcPct val="100000"/>
              </a:lnSpc>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5" name="Google Shape;3335;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6" name="Google Shape;3336;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7" name="Shape 3337"/>
        <p:cNvGrpSpPr/>
        <p:nvPr/>
      </p:nvGrpSpPr>
      <p:grpSpPr>
        <a:xfrm>
          <a:off x="0" y="0"/>
          <a:ext cx="0" cy="0"/>
          <a:chOff x="0" y="0"/>
          <a:chExt cx="0" cy="0"/>
        </a:xfrm>
      </p:grpSpPr>
      <p:sp>
        <p:nvSpPr>
          <p:cNvPr id="3338" name="Google Shape;3338;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39" name="Google Shape;3339;p525"/>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0" name="Google Shape;3340;p525"/>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1" name="Google Shape;3341;p525"/>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lnSpc>
                <a:spcPct val="100000"/>
              </a:lnSpc>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lnSpc>
                <a:spcPct val="100000"/>
              </a:lnSpc>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42" name="Google Shape;3342;p525"/>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lnSpc>
                <a:spcPct val="100000"/>
              </a:lnSpc>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lnSpc>
                <a:spcPct val="100000"/>
              </a:lnSpc>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lnSpc>
                <a:spcPct val="100000"/>
              </a:lnSpc>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43" name="Google Shape;3343;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4" name="Google Shape;3344;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5" name="Google Shape;3345;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46" name="Shape 3346"/>
        <p:cNvGrpSpPr/>
        <p:nvPr/>
      </p:nvGrpSpPr>
      <p:grpSpPr>
        <a:xfrm>
          <a:off x="0" y="0"/>
          <a:ext cx="0" cy="0"/>
          <a:chOff x="0" y="0"/>
          <a:chExt cx="0" cy="0"/>
        </a:xfrm>
      </p:grpSpPr>
      <p:sp>
        <p:nvSpPr>
          <p:cNvPr id="3347" name="Google Shape;3347;p526"/>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48" name="Google Shape;3348;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0" name="Google Shape;3350;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51" name="Shape 3351"/>
        <p:cNvGrpSpPr/>
        <p:nvPr/>
      </p:nvGrpSpPr>
      <p:grpSpPr>
        <a:xfrm>
          <a:off x="0" y="0"/>
          <a:ext cx="0" cy="0"/>
          <a:chOff x="0" y="0"/>
          <a:chExt cx="0" cy="0"/>
        </a:xfrm>
      </p:grpSpPr>
      <p:sp>
        <p:nvSpPr>
          <p:cNvPr id="3352" name="Google Shape;3352;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7" name="Shape 3357"/>
        <p:cNvGrpSpPr/>
        <p:nvPr/>
      </p:nvGrpSpPr>
      <p:grpSpPr>
        <a:xfrm>
          <a:off x="0" y="0"/>
          <a:ext cx="0" cy="0"/>
          <a:chOff x="0" y="0"/>
          <a:chExt cx="0" cy="0"/>
        </a:xfrm>
      </p:grpSpPr>
      <p:sp>
        <p:nvSpPr>
          <p:cNvPr id="3358" name="Google Shape;3358;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8"/>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0" name="Google Shape;3360;p528"/>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lnSpc>
                <a:spcPct val="100000"/>
              </a:lnSpc>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lnSpc>
                <a:spcPct val="100000"/>
              </a:lnSpc>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lnSpc>
                <a:spcPct val="100000"/>
              </a:lnSpc>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lnSpc>
                <a:spcPct val="100000"/>
              </a:lnSpc>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lnSpc>
                <a:spcPct val="100000"/>
              </a:lnSpc>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lnSpc>
                <a:spcPct val="100000"/>
              </a:lnSpc>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lnSpc>
                <a:spcPct val="100000"/>
              </a:lnSpc>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61" name="Google Shape;3361;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2" name="Google Shape;3362;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3" name="Google Shape;3363;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4" name="Google Shape;3364;p528"/>
          <p:cNvSpPr/>
          <p:nvPr/>
        </p:nvSpPr>
        <p:spPr>
          <a:xfrm>
            <a:off x="560034" y="1129284"/>
            <a:ext cx="2716500" cy="2642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5" name="Google Shape;3365;p528"/>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6" name="Google Shape;3366;p528"/>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7" name="Google Shape;3367;p528"/>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8" name="Shape 3368"/>
        <p:cNvGrpSpPr/>
        <p:nvPr/>
      </p:nvGrpSpPr>
      <p:grpSpPr>
        <a:xfrm>
          <a:off x="0" y="0"/>
          <a:ext cx="0" cy="0"/>
          <a:chOff x="0" y="0"/>
          <a:chExt cx="0" cy="0"/>
        </a:xfrm>
      </p:grpSpPr>
      <p:sp>
        <p:nvSpPr>
          <p:cNvPr id="3369" name="Google Shape;3369;p52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0" name="Google Shape;3370;p529"/>
          <p:cNvSpPr/>
          <p:nvPr/>
        </p:nvSpPr>
        <p:spPr>
          <a:xfrm>
            <a:off x="91440" y="76200"/>
            <a:ext cx="8961000" cy="4998900"/>
          </a:xfrm>
          <a:prstGeom prst="roundRect">
            <a:avLst>
              <a:gd fmla="val 1735" name="adj"/>
            </a:avLst>
          </a:prstGeom>
          <a:blipFill rotWithShape="1">
            <a:blip r:embed="rId2">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9"/>
          <p:cNvSpPr/>
          <p:nvPr>
            <p:ph idx="2" type="pic"/>
          </p:nvPr>
        </p:nvSpPr>
        <p:spPr>
          <a:xfrm>
            <a:off x="685800" y="466078"/>
            <a:ext cx="7772400" cy="3248700"/>
          </a:xfrm>
          <a:prstGeom prst="rect">
            <a:avLst/>
          </a:prstGeom>
          <a:solidFill>
            <a:schemeClr val="lt2"/>
          </a:solidFill>
          <a:ln>
            <a:noFill/>
          </a:ln>
        </p:spPr>
      </p:sp>
      <p:sp>
        <p:nvSpPr>
          <p:cNvPr id="3372" name="Google Shape;3372;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3" name="Google Shape;3373;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74" name="Google Shape;3374;p529"/>
          <p:cNvSpPr/>
          <p:nvPr/>
        </p:nvSpPr>
        <p:spPr>
          <a:xfrm>
            <a:off x="685800" y="3714750"/>
            <a:ext cx="7772400" cy="10287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5" name="Google Shape;3375;p529"/>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6" name="Google Shape;3376;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7" name="Google Shape;3377;p529"/>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8" name="Google Shape;3378;p529"/>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9" name="Google Shape;3379;p529"/>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lnSpc>
                <a:spcPct val="100000"/>
              </a:lnSpc>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lnSpc>
                <a:spcPct val="100000"/>
              </a:lnSpc>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lnSpc>
                <a:spcPct val="100000"/>
              </a:lnSpc>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lnSpc>
                <a:spcPct val="100000"/>
              </a:lnSpc>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lnSpc>
                <a:spcPct val="100000"/>
              </a:lnSpc>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lnSpc>
                <a:spcPct val="100000"/>
              </a:lnSpc>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lnSpc>
                <a:spcPct val="100000"/>
              </a:lnSpc>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lnSpc>
                <a:spcPct val="100000"/>
              </a:lnSpc>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lnSpc>
                <a:spcPct val="100000"/>
              </a:lnSpc>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80" name="Google Shape;3380;p529"/>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81" name="Shape 3381"/>
        <p:cNvGrpSpPr/>
        <p:nvPr/>
      </p:nvGrpSpPr>
      <p:grpSpPr>
        <a:xfrm>
          <a:off x="0" y="0"/>
          <a:ext cx="0" cy="0"/>
          <a:chOff x="0" y="0"/>
          <a:chExt cx="0" cy="0"/>
        </a:xfrm>
      </p:grpSpPr>
      <p:sp>
        <p:nvSpPr>
          <p:cNvPr id="3382" name="Google Shape;3382;p53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83" name="Google Shape;3383;p530"/>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4" name="Google Shape;3384;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5" name="Google Shape;3385;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7" name="Shape 3387"/>
        <p:cNvGrpSpPr/>
        <p:nvPr/>
      </p:nvGrpSpPr>
      <p:grpSpPr>
        <a:xfrm>
          <a:off x="0" y="0"/>
          <a:ext cx="0" cy="0"/>
          <a:chOff x="0" y="0"/>
          <a:chExt cx="0" cy="0"/>
        </a:xfrm>
      </p:grpSpPr>
      <p:sp>
        <p:nvSpPr>
          <p:cNvPr id="3388" name="Google Shape;3388;p531"/>
          <p:cNvSpPr/>
          <p:nvPr/>
        </p:nvSpPr>
        <p:spPr>
          <a:xfrm>
            <a:off x="6861702" y="171450"/>
            <a:ext cx="1859400" cy="4592100"/>
          </a:xfrm>
          <a:prstGeom prst="rect">
            <a:avLst/>
          </a:prstGeom>
          <a:solidFill>
            <a:srgbClr val="FFFFFF">
              <a:alpha val="8470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9" name="Google Shape;3389;p531"/>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390" name="Google Shape;3390;p531"/>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391" name="Google Shape;3391;p531"/>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92" name="Google Shape;3392;p53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3" name="Google Shape;3393;p53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lvl="1"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94" name="Google Shape;3394;p53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53" name="Shape 353"/>
        <p:cNvGrpSpPr/>
        <p:nvPr/>
      </p:nvGrpSpPr>
      <p:grpSpPr>
        <a:xfrm>
          <a:off x="0" y="0"/>
          <a:ext cx="0" cy="0"/>
          <a:chOff x="0" y="0"/>
          <a:chExt cx="0" cy="0"/>
        </a:xfrm>
      </p:grpSpPr>
      <p:sp>
        <p:nvSpPr>
          <p:cNvPr id="354" name="Google Shape;354;p5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5" name="Google Shape;355;p5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6" name="Google Shape;356;p5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98" name="Shape 3398"/>
        <p:cNvGrpSpPr/>
        <p:nvPr/>
      </p:nvGrpSpPr>
      <p:grpSpPr>
        <a:xfrm>
          <a:off x="0" y="0"/>
          <a:ext cx="0" cy="0"/>
          <a:chOff x="0" y="0"/>
          <a:chExt cx="0" cy="0"/>
        </a:xfrm>
      </p:grpSpPr>
      <p:sp>
        <p:nvSpPr>
          <p:cNvPr id="3399" name="Google Shape;3399;p53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53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53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533"/>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03" name="Shape 3403"/>
        <p:cNvGrpSpPr/>
        <p:nvPr/>
      </p:nvGrpSpPr>
      <p:grpSpPr>
        <a:xfrm>
          <a:off x="0" y="0"/>
          <a:ext cx="0" cy="0"/>
          <a:chOff x="0" y="0"/>
          <a:chExt cx="0" cy="0"/>
        </a:xfrm>
      </p:grpSpPr>
      <p:sp>
        <p:nvSpPr>
          <p:cNvPr id="3404" name="Google Shape;3404;p534"/>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534"/>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392"/>
                </a:srgbClr>
              </a:gs>
              <a:gs pos="41000">
                <a:srgbClr val="003171">
                  <a:alpha val="94509"/>
                </a:srgbClr>
              </a:gs>
              <a:gs pos="100000">
                <a:srgbClr val="003171">
                  <a:alpha val="94509"/>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534"/>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534"/>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534"/>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392"/>
                </a:srgbClr>
              </a:gs>
              <a:gs pos="100000">
                <a:srgbClr val="65A8FF">
                  <a:alpha val="20392"/>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534"/>
          <p:cNvSpPr txBox="1"/>
          <p:nvPr>
            <p:ph type="ctrTitle"/>
          </p:nvPr>
        </p:nvSpPr>
        <p:spPr>
          <a:xfrm>
            <a:off x="1082040" y="1242060"/>
            <a:ext cx="7050900" cy="1102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4800"/>
              <a:buNone/>
              <a:defRPr sz="4800">
                <a:solidFill>
                  <a:schemeClr val="lt1"/>
                </a:solidFill>
              </a:defRPr>
            </a:lvl1pPr>
            <a:lvl2pPr lvl="1" algn="r">
              <a:lnSpc>
                <a:spcPct val="100000"/>
              </a:lnSpc>
              <a:spcBef>
                <a:spcPts val="0"/>
              </a:spcBef>
              <a:spcAft>
                <a:spcPts val="0"/>
              </a:spcAft>
              <a:buClr>
                <a:schemeClr val="lt1"/>
              </a:buClr>
              <a:buSzPts val="4800"/>
              <a:buNone/>
              <a:defRPr sz="4800">
                <a:solidFill>
                  <a:schemeClr val="lt1"/>
                </a:solidFill>
              </a:defRPr>
            </a:lvl2pPr>
            <a:lvl3pPr lvl="2" algn="r">
              <a:lnSpc>
                <a:spcPct val="100000"/>
              </a:lnSpc>
              <a:spcBef>
                <a:spcPts val="0"/>
              </a:spcBef>
              <a:spcAft>
                <a:spcPts val="0"/>
              </a:spcAft>
              <a:buClr>
                <a:schemeClr val="lt1"/>
              </a:buClr>
              <a:buSzPts val="4800"/>
              <a:buNone/>
              <a:defRPr sz="4800">
                <a:solidFill>
                  <a:schemeClr val="lt1"/>
                </a:solidFill>
              </a:defRPr>
            </a:lvl3pPr>
            <a:lvl4pPr lvl="3" algn="r">
              <a:lnSpc>
                <a:spcPct val="100000"/>
              </a:lnSpc>
              <a:spcBef>
                <a:spcPts val="0"/>
              </a:spcBef>
              <a:spcAft>
                <a:spcPts val="0"/>
              </a:spcAft>
              <a:buClr>
                <a:schemeClr val="lt1"/>
              </a:buClr>
              <a:buSzPts val="4800"/>
              <a:buNone/>
              <a:defRPr sz="4800">
                <a:solidFill>
                  <a:schemeClr val="lt1"/>
                </a:solidFill>
              </a:defRPr>
            </a:lvl4pPr>
            <a:lvl5pPr lvl="4" algn="r">
              <a:lnSpc>
                <a:spcPct val="100000"/>
              </a:lnSpc>
              <a:spcBef>
                <a:spcPts val="0"/>
              </a:spcBef>
              <a:spcAft>
                <a:spcPts val="0"/>
              </a:spcAft>
              <a:buClr>
                <a:schemeClr val="lt1"/>
              </a:buClr>
              <a:buSzPts val="4800"/>
              <a:buNone/>
              <a:defRPr sz="4800">
                <a:solidFill>
                  <a:schemeClr val="lt1"/>
                </a:solidFill>
              </a:defRPr>
            </a:lvl5pPr>
            <a:lvl6pPr lvl="5" algn="r">
              <a:lnSpc>
                <a:spcPct val="100000"/>
              </a:lnSpc>
              <a:spcBef>
                <a:spcPts val="0"/>
              </a:spcBef>
              <a:spcAft>
                <a:spcPts val="0"/>
              </a:spcAft>
              <a:buClr>
                <a:schemeClr val="lt1"/>
              </a:buClr>
              <a:buSzPts val="4800"/>
              <a:buNone/>
              <a:defRPr sz="4800">
                <a:solidFill>
                  <a:schemeClr val="lt1"/>
                </a:solidFill>
              </a:defRPr>
            </a:lvl6pPr>
            <a:lvl7pPr lvl="6" algn="r">
              <a:lnSpc>
                <a:spcPct val="100000"/>
              </a:lnSpc>
              <a:spcBef>
                <a:spcPts val="0"/>
              </a:spcBef>
              <a:spcAft>
                <a:spcPts val="0"/>
              </a:spcAft>
              <a:buClr>
                <a:schemeClr val="lt1"/>
              </a:buClr>
              <a:buSzPts val="4800"/>
              <a:buNone/>
              <a:defRPr sz="4800">
                <a:solidFill>
                  <a:schemeClr val="lt1"/>
                </a:solidFill>
              </a:defRPr>
            </a:lvl7pPr>
            <a:lvl8pPr lvl="7" algn="r">
              <a:lnSpc>
                <a:spcPct val="100000"/>
              </a:lnSpc>
              <a:spcBef>
                <a:spcPts val="0"/>
              </a:spcBef>
              <a:spcAft>
                <a:spcPts val="0"/>
              </a:spcAft>
              <a:buClr>
                <a:schemeClr val="lt1"/>
              </a:buClr>
              <a:buSzPts val="4800"/>
              <a:buNone/>
              <a:defRPr sz="4800">
                <a:solidFill>
                  <a:schemeClr val="lt1"/>
                </a:solidFill>
              </a:defRPr>
            </a:lvl8pPr>
            <a:lvl9pPr lvl="8" algn="r">
              <a:lnSpc>
                <a:spcPct val="100000"/>
              </a:lnSpc>
              <a:spcBef>
                <a:spcPts val="0"/>
              </a:spcBef>
              <a:spcAft>
                <a:spcPts val="0"/>
              </a:spcAft>
              <a:buClr>
                <a:schemeClr val="lt1"/>
              </a:buClr>
              <a:buSzPts val="4800"/>
              <a:buNone/>
              <a:defRPr sz="4800">
                <a:solidFill>
                  <a:schemeClr val="lt1"/>
                </a:solidFill>
              </a:defRPr>
            </a:lvl9pPr>
          </a:lstStyle>
          <a:p/>
        </p:txBody>
      </p:sp>
      <p:sp>
        <p:nvSpPr>
          <p:cNvPr id="3410" name="Google Shape;3410;p534"/>
          <p:cNvSpPr txBox="1"/>
          <p:nvPr>
            <p:ph idx="1" type="subTitle"/>
          </p:nvPr>
        </p:nvSpPr>
        <p:spPr>
          <a:xfrm>
            <a:off x="1082040" y="2423160"/>
            <a:ext cx="7035900" cy="694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gn="r">
              <a:lnSpc>
                <a:spcPct val="100000"/>
              </a:lnSpc>
              <a:spcBef>
                <a:spcPts val="0"/>
              </a:spcBef>
              <a:spcAft>
                <a:spcPts val="0"/>
              </a:spcAft>
              <a:buClr>
                <a:schemeClr val="lt1"/>
              </a:buClr>
              <a:buSzPts val="2400"/>
              <a:buNone/>
              <a:defRPr sz="2400">
                <a:solidFill>
                  <a:schemeClr val="lt1"/>
                </a:solidFill>
              </a:defRPr>
            </a:lvl2pPr>
            <a:lvl3pPr lvl="2" algn="r">
              <a:lnSpc>
                <a:spcPct val="100000"/>
              </a:lnSpc>
              <a:spcBef>
                <a:spcPts val="0"/>
              </a:spcBef>
              <a:spcAft>
                <a:spcPts val="0"/>
              </a:spcAft>
              <a:buClr>
                <a:schemeClr val="lt1"/>
              </a:buClr>
              <a:buSzPts val="2400"/>
              <a:buNone/>
              <a:defRPr>
                <a:solidFill>
                  <a:schemeClr val="lt1"/>
                </a:solidFill>
              </a:defRPr>
            </a:lvl3pPr>
            <a:lvl4pPr lvl="3" algn="r">
              <a:lnSpc>
                <a:spcPct val="100000"/>
              </a:lnSpc>
              <a:spcBef>
                <a:spcPts val="0"/>
              </a:spcBef>
              <a:spcAft>
                <a:spcPts val="0"/>
              </a:spcAft>
              <a:buClr>
                <a:schemeClr val="lt1"/>
              </a:buClr>
              <a:buSzPts val="2400"/>
              <a:buNone/>
              <a:defRPr sz="2400">
                <a:solidFill>
                  <a:schemeClr val="lt1"/>
                </a:solidFill>
              </a:defRPr>
            </a:lvl4pPr>
            <a:lvl5pPr lvl="4" algn="r">
              <a:lnSpc>
                <a:spcPct val="100000"/>
              </a:lnSpc>
              <a:spcBef>
                <a:spcPts val="0"/>
              </a:spcBef>
              <a:spcAft>
                <a:spcPts val="0"/>
              </a:spcAft>
              <a:buClr>
                <a:schemeClr val="lt1"/>
              </a:buClr>
              <a:buSzPts val="2400"/>
              <a:buNone/>
              <a:defRPr sz="2400">
                <a:solidFill>
                  <a:schemeClr val="lt1"/>
                </a:solidFill>
              </a:defRPr>
            </a:lvl5pPr>
            <a:lvl6pPr lvl="5" algn="r">
              <a:lnSpc>
                <a:spcPct val="100000"/>
              </a:lnSpc>
              <a:spcBef>
                <a:spcPts val="0"/>
              </a:spcBef>
              <a:spcAft>
                <a:spcPts val="0"/>
              </a:spcAft>
              <a:buClr>
                <a:schemeClr val="lt1"/>
              </a:buClr>
              <a:buSzPts val="2400"/>
              <a:buNone/>
              <a:defRPr sz="2400">
                <a:solidFill>
                  <a:schemeClr val="lt1"/>
                </a:solidFill>
              </a:defRPr>
            </a:lvl6pPr>
            <a:lvl7pPr lvl="6" algn="r">
              <a:lnSpc>
                <a:spcPct val="100000"/>
              </a:lnSpc>
              <a:spcBef>
                <a:spcPts val="0"/>
              </a:spcBef>
              <a:spcAft>
                <a:spcPts val="0"/>
              </a:spcAft>
              <a:buClr>
                <a:schemeClr val="lt1"/>
              </a:buClr>
              <a:buSzPts val="2400"/>
              <a:buNone/>
              <a:defRPr sz="2400">
                <a:solidFill>
                  <a:schemeClr val="lt1"/>
                </a:solidFill>
              </a:defRPr>
            </a:lvl7pPr>
            <a:lvl8pPr lvl="7" algn="r">
              <a:lnSpc>
                <a:spcPct val="100000"/>
              </a:lnSpc>
              <a:spcBef>
                <a:spcPts val="0"/>
              </a:spcBef>
              <a:spcAft>
                <a:spcPts val="0"/>
              </a:spcAft>
              <a:buClr>
                <a:schemeClr val="lt1"/>
              </a:buClr>
              <a:buSzPts val="2400"/>
              <a:buNone/>
              <a:defRPr sz="2400">
                <a:solidFill>
                  <a:schemeClr val="lt1"/>
                </a:solidFill>
              </a:defRPr>
            </a:lvl8pPr>
            <a:lvl9pPr lvl="8" algn="r">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1" name="Shape 3411"/>
        <p:cNvGrpSpPr/>
        <p:nvPr/>
      </p:nvGrpSpPr>
      <p:grpSpPr>
        <a:xfrm>
          <a:off x="0" y="0"/>
          <a:ext cx="0" cy="0"/>
          <a:chOff x="0" y="0"/>
          <a:chExt cx="0" cy="0"/>
        </a:xfrm>
      </p:grpSpPr>
      <p:sp>
        <p:nvSpPr>
          <p:cNvPr id="3412" name="Google Shape;3412;p535"/>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535"/>
          <p:cNvSpPr txBox="1"/>
          <p:nvPr>
            <p:ph idx="1" type="body"/>
          </p:nvPr>
        </p:nvSpPr>
        <p:spPr>
          <a:xfrm>
            <a:off x="457200" y="1244243"/>
            <a:ext cx="8229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a:lvl1pPr>
            <a:lvl2pPr indent="-406400" lvl="1" marL="914400" algn="l">
              <a:lnSpc>
                <a:spcPct val="100000"/>
              </a:lnSpc>
              <a:spcBef>
                <a:spcPts val="0"/>
              </a:spcBef>
              <a:spcAft>
                <a:spcPts val="0"/>
              </a:spcAft>
              <a:buSzPts val="2800"/>
              <a:buChar char="○"/>
              <a:defRPr/>
            </a:lvl2pPr>
            <a:lvl3pPr indent="-381000" lvl="2" marL="1371600" algn="l">
              <a:lnSpc>
                <a:spcPct val="100000"/>
              </a:lnSpc>
              <a:spcBef>
                <a:spcPts val="0"/>
              </a:spcBef>
              <a:spcAft>
                <a:spcPts val="0"/>
              </a:spcAft>
              <a:buSzPts val="2400"/>
              <a:buChar char="■"/>
              <a:defRPr/>
            </a:lvl3pPr>
            <a:lvl4pPr indent="-355600" lvl="3" marL="1828800" algn="l">
              <a:lnSpc>
                <a:spcPct val="100000"/>
              </a:lnSpc>
              <a:spcBef>
                <a:spcPts val="0"/>
              </a:spcBef>
              <a:spcAft>
                <a:spcPts val="0"/>
              </a:spcAft>
              <a:buSzPts val="2000"/>
              <a:buChar char="●"/>
              <a:defRPr/>
            </a:lvl4pPr>
            <a:lvl5pPr indent="-355600" lvl="4" marL="2286000" algn="l">
              <a:lnSpc>
                <a:spcPct val="100000"/>
              </a:lnSpc>
              <a:spcBef>
                <a:spcPts val="0"/>
              </a:spcBef>
              <a:spcAft>
                <a:spcPts val="0"/>
              </a:spcAft>
              <a:buSzPts val="2000"/>
              <a:buChar char="○"/>
              <a:defRPr/>
            </a:lvl5pPr>
            <a:lvl6pPr indent="-355600" lvl="5" marL="2743200" algn="l">
              <a:lnSpc>
                <a:spcPct val="100000"/>
              </a:lnSpc>
              <a:spcBef>
                <a:spcPts val="0"/>
              </a:spcBef>
              <a:spcAft>
                <a:spcPts val="0"/>
              </a:spcAft>
              <a:buSzPts val="2000"/>
              <a:buChar char="■"/>
              <a:defRPr/>
            </a:lvl6pPr>
            <a:lvl7pPr indent="-355600" lvl="6" marL="3200400" algn="l">
              <a:lnSpc>
                <a:spcPct val="100000"/>
              </a:lnSpc>
              <a:spcBef>
                <a:spcPts val="0"/>
              </a:spcBef>
              <a:spcAft>
                <a:spcPts val="0"/>
              </a:spcAft>
              <a:buSzPts val="2000"/>
              <a:buChar char="●"/>
              <a:defRPr/>
            </a:lvl7pPr>
            <a:lvl8pPr indent="-355600" lvl="7" marL="3657600" algn="l">
              <a:lnSpc>
                <a:spcPct val="100000"/>
              </a:lnSpc>
              <a:spcBef>
                <a:spcPts val="0"/>
              </a:spcBef>
              <a:spcAft>
                <a:spcPts val="0"/>
              </a:spcAft>
              <a:buSzPts val="2000"/>
              <a:buChar char="○"/>
              <a:defRPr/>
            </a:lvl8pPr>
            <a:lvl9pPr indent="-355600" lvl="8" marL="4114800" algn="l">
              <a:lnSpc>
                <a:spcPct val="100000"/>
              </a:lnSpc>
              <a:spcBef>
                <a:spcPts val="0"/>
              </a:spcBef>
              <a:spcAft>
                <a:spcPts val="0"/>
              </a:spcAft>
              <a:buSzPts val="2000"/>
              <a:buChar char="■"/>
              <a:defRPr/>
            </a:lvl9pPr>
          </a:lstStyle>
          <a:p/>
        </p:txBody>
      </p:sp>
      <p:sp>
        <p:nvSpPr>
          <p:cNvPr id="3414" name="Google Shape;3414;p535"/>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535"/>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535"/>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17" name="Shape 3417"/>
        <p:cNvGrpSpPr/>
        <p:nvPr/>
      </p:nvGrpSpPr>
      <p:grpSpPr>
        <a:xfrm>
          <a:off x="0" y="0"/>
          <a:ext cx="0" cy="0"/>
          <a:chOff x="0" y="0"/>
          <a:chExt cx="0" cy="0"/>
        </a:xfrm>
      </p:grpSpPr>
      <p:sp>
        <p:nvSpPr>
          <p:cNvPr id="3418" name="Google Shape;3418;p536"/>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536"/>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333"/>
                </a:srgbClr>
              </a:gs>
              <a:gs pos="41000">
                <a:srgbClr val="003171">
                  <a:alpha val="53333"/>
                </a:srgbClr>
              </a:gs>
              <a:gs pos="100000">
                <a:srgbClr val="003171">
                  <a:alpha val="5333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536"/>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53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422" name="Google Shape;3422;p536"/>
          <p:cNvSpPr txBox="1"/>
          <p:nvPr>
            <p:ph idx="1" type="body"/>
          </p:nvPr>
        </p:nvSpPr>
        <p:spPr>
          <a:xfrm>
            <a:off x="457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
        <p:nvSpPr>
          <p:cNvPr id="3423" name="Google Shape;3423;p536"/>
          <p:cNvSpPr txBox="1"/>
          <p:nvPr>
            <p:ph idx="2" type="body"/>
          </p:nvPr>
        </p:nvSpPr>
        <p:spPr>
          <a:xfrm>
            <a:off x="4648200" y="1244243"/>
            <a:ext cx="4038600" cy="3630300"/>
          </a:xfrm>
          <a:prstGeom prst="rect">
            <a:avLst/>
          </a:prstGeom>
          <a:noFill/>
          <a:ln>
            <a:noFill/>
          </a:ln>
        </p:spPr>
        <p:txBody>
          <a:bodyPr anchorCtr="0" anchor="t" bIns="91425" lIns="91425" spcFirstLastPara="1" rIns="91425" wrap="square" tIns="91425">
            <a:noAutofit/>
          </a:bodyPr>
          <a:lstStyle>
            <a:lvl1pPr indent="-431800" lvl="0" marL="457200" algn="l">
              <a:lnSpc>
                <a:spcPct val="100000"/>
              </a:lnSpc>
              <a:spcBef>
                <a:spcPts val="0"/>
              </a:spcBef>
              <a:spcAft>
                <a:spcPts val="0"/>
              </a:spcAft>
              <a:buSzPts val="3200"/>
              <a:buChar char="●"/>
              <a:defRPr sz="2800"/>
            </a:lvl1pPr>
            <a:lvl2pPr indent="-406400" lvl="1" marL="914400" algn="l">
              <a:lnSpc>
                <a:spcPct val="100000"/>
              </a:lnSpc>
              <a:spcBef>
                <a:spcPts val="0"/>
              </a:spcBef>
              <a:spcAft>
                <a:spcPts val="0"/>
              </a:spcAft>
              <a:buSzPts val="2800"/>
              <a:buChar char="○"/>
              <a:defRPr sz="2400"/>
            </a:lvl2pPr>
            <a:lvl3pPr indent="-381000" lvl="2" marL="1371600" algn="l">
              <a:lnSpc>
                <a:spcPct val="100000"/>
              </a:lnSpc>
              <a:spcBef>
                <a:spcPts val="0"/>
              </a:spcBef>
              <a:spcAft>
                <a:spcPts val="0"/>
              </a:spcAft>
              <a:buSzPts val="2400"/>
              <a:buChar char="■"/>
              <a:defRPr sz="2000"/>
            </a:lvl3pPr>
            <a:lvl4pPr indent="-355600" lvl="3" marL="1828800" algn="l">
              <a:lnSpc>
                <a:spcPct val="100000"/>
              </a:lnSpc>
              <a:spcBef>
                <a:spcPts val="0"/>
              </a:spcBef>
              <a:spcAft>
                <a:spcPts val="0"/>
              </a:spcAft>
              <a:buSzPts val="2000"/>
              <a:buChar char="●"/>
              <a:defRPr sz="1800"/>
            </a:lvl4pPr>
            <a:lvl5pPr indent="-355600" lvl="4" marL="2286000" algn="l">
              <a:lnSpc>
                <a:spcPct val="100000"/>
              </a:lnSpc>
              <a:spcBef>
                <a:spcPts val="0"/>
              </a:spcBef>
              <a:spcAft>
                <a:spcPts val="0"/>
              </a:spcAft>
              <a:buSzPts val="2000"/>
              <a:buChar char="○"/>
              <a:defRPr sz="1800"/>
            </a:lvl5pPr>
            <a:lvl6pPr indent="-355600" lvl="5" marL="2743200" algn="l">
              <a:lnSpc>
                <a:spcPct val="100000"/>
              </a:lnSpc>
              <a:spcBef>
                <a:spcPts val="0"/>
              </a:spcBef>
              <a:spcAft>
                <a:spcPts val="0"/>
              </a:spcAft>
              <a:buSzPts val="2000"/>
              <a:buChar char="■"/>
              <a:defRPr sz="1800"/>
            </a:lvl6pPr>
            <a:lvl7pPr indent="-355600" lvl="6" marL="3200400" algn="l">
              <a:lnSpc>
                <a:spcPct val="100000"/>
              </a:lnSpc>
              <a:spcBef>
                <a:spcPts val="0"/>
              </a:spcBef>
              <a:spcAft>
                <a:spcPts val="0"/>
              </a:spcAft>
              <a:buSzPts val="2000"/>
              <a:buChar char="●"/>
              <a:defRPr sz="1800"/>
            </a:lvl7pPr>
            <a:lvl8pPr indent="-355600" lvl="7" marL="3657600" algn="l">
              <a:lnSpc>
                <a:spcPct val="100000"/>
              </a:lnSpc>
              <a:spcBef>
                <a:spcPts val="0"/>
              </a:spcBef>
              <a:spcAft>
                <a:spcPts val="0"/>
              </a:spcAft>
              <a:buSzPts val="2000"/>
              <a:buChar char="○"/>
              <a:defRPr sz="1800"/>
            </a:lvl8pPr>
            <a:lvl9pPr indent="-355600" lvl="8" marL="4114800" algn="l">
              <a:lnSpc>
                <a:spcPct val="100000"/>
              </a:lnSpc>
              <a:spcBef>
                <a:spcPts val="0"/>
              </a:spcBef>
              <a:spcAft>
                <a:spcPts val="0"/>
              </a:spcAft>
              <a:buSzPts val="2000"/>
              <a:buChar char="■"/>
              <a:defRPr sz="1800"/>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24" name="Shape 3424"/>
        <p:cNvGrpSpPr/>
        <p:nvPr/>
      </p:nvGrpSpPr>
      <p:grpSpPr>
        <a:xfrm>
          <a:off x="0" y="0"/>
          <a:ext cx="0" cy="0"/>
          <a:chOff x="0" y="0"/>
          <a:chExt cx="0" cy="0"/>
        </a:xfrm>
      </p:grpSpPr>
      <p:grpSp>
        <p:nvGrpSpPr>
          <p:cNvPr id="3425" name="Google Shape;3425;p537"/>
          <p:cNvGrpSpPr/>
          <p:nvPr/>
        </p:nvGrpSpPr>
        <p:grpSpPr>
          <a:xfrm>
            <a:off x="-6265" y="3700040"/>
            <a:ext cx="9150268" cy="2325488"/>
            <a:chOff x="-6265" y="4933386"/>
            <a:chExt cx="9150268" cy="3100651"/>
          </a:xfrm>
        </p:grpSpPr>
        <p:sp>
          <p:nvSpPr>
            <p:cNvPr id="3426" name="Google Shape;3426;p537"/>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372"/>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537"/>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431"/>
                  </a:srgbClr>
                </a:gs>
                <a:gs pos="41000">
                  <a:srgbClr val="003171">
                    <a:alpha val="78431"/>
                  </a:srgbClr>
                </a:gs>
                <a:gs pos="100000">
                  <a:srgbClr val="003171">
                    <a:alpha val="7843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537"/>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568"/>
                  </a:srgbClr>
                </a:gs>
                <a:gs pos="100000">
                  <a:srgbClr val="003171">
                    <a:alpha val="81568"/>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p537"/>
          <p:cNvSpPr txBox="1"/>
          <p:nvPr>
            <p:ph idx="1" type="body"/>
          </p:nvPr>
        </p:nvSpPr>
        <p:spPr>
          <a:xfrm>
            <a:off x="1792288" y="4025503"/>
            <a:ext cx="5486400" cy="603600"/>
          </a:xfrm>
          <a:prstGeom prst="rect">
            <a:avLst/>
          </a:prstGeom>
          <a:no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400"/>
              <a:buNone/>
              <a:defRPr sz="2400"/>
            </a:lvl1pPr>
          </a:lstStyle>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30" name="Shape 3430"/>
        <p:cNvGrpSpPr/>
        <p:nvPr/>
      </p:nvGrpSpPr>
      <p:grpSpPr>
        <a:xfrm>
          <a:off x="0" y="0"/>
          <a:ext cx="0" cy="0"/>
          <a:chOff x="0" y="0"/>
          <a:chExt cx="0" cy="0"/>
        </a:xfrm>
      </p:grpSpPr>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100000">
              <a:schemeClr val="lt2"/>
            </a:gs>
          </a:gsLst>
          <a:lin ang="5400012" scaled="0"/>
        </a:gradFill>
      </p:bgPr>
    </p:bg>
    <p:spTree>
      <p:nvGrpSpPr>
        <p:cNvPr id="3472" name="Shape 3472"/>
        <p:cNvGrpSpPr/>
        <p:nvPr/>
      </p:nvGrpSpPr>
      <p:grpSpPr>
        <a:xfrm>
          <a:off x="0" y="0"/>
          <a:ext cx="0" cy="0"/>
          <a:chOff x="0" y="0"/>
          <a:chExt cx="0" cy="0"/>
        </a:xfrm>
      </p:grpSpPr>
      <p:sp>
        <p:nvSpPr>
          <p:cNvPr id="3473" name="Google Shape;3473;p540"/>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74" name="Google Shape;3474;p540"/>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75" name="Google Shape;3475;p540"/>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476" name="Google Shape;3476;p540"/>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7" name="Google Shape;3477;p540"/>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78" name="Google Shape;3478;p540"/>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100000">
              <a:schemeClr val="lt2"/>
            </a:gs>
          </a:gsLst>
          <a:lin ang="5400012" scaled="0"/>
        </a:gradFill>
      </p:bgPr>
    </p:bg>
    <p:spTree>
      <p:nvGrpSpPr>
        <p:cNvPr id="3479" name="Shape 3479"/>
        <p:cNvGrpSpPr/>
        <p:nvPr/>
      </p:nvGrpSpPr>
      <p:grpSpPr>
        <a:xfrm>
          <a:off x="0" y="0"/>
          <a:ext cx="0" cy="0"/>
          <a:chOff x="0" y="0"/>
          <a:chExt cx="0" cy="0"/>
        </a:xfrm>
      </p:grpSpPr>
      <p:sp>
        <p:nvSpPr>
          <p:cNvPr id="3480" name="Google Shape;3480;p541"/>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481" name="Google Shape;3481;p541"/>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lvl="1" marR="0" algn="l">
              <a:lnSpc>
                <a:spcPct val="100000"/>
              </a:lnSpc>
              <a:spcBef>
                <a:spcPts val="0"/>
              </a:spcBef>
              <a:spcAft>
                <a:spcPts val="0"/>
              </a:spcAft>
              <a:buClr>
                <a:schemeClr val="dk1"/>
              </a:buClr>
              <a:buSzPts val="1400"/>
              <a:buFont typeface="Arial"/>
              <a:buChar char="●"/>
              <a:defRPr b="0" i="0" sz="2800" u="none" cap="none" strike="noStrike"/>
            </a:lvl2pPr>
            <a:lvl3pPr lvl="2" marR="0" algn="l">
              <a:lnSpc>
                <a:spcPct val="100000"/>
              </a:lnSpc>
              <a:spcBef>
                <a:spcPts val="0"/>
              </a:spcBef>
              <a:spcAft>
                <a:spcPts val="0"/>
              </a:spcAft>
              <a:buClr>
                <a:schemeClr val="accent2"/>
              </a:buClr>
              <a:buSzPts val="1400"/>
              <a:buFont typeface="Arial"/>
              <a:buChar char="●"/>
              <a:defRPr b="0" i="0" sz="2400" u="none" cap="none" strike="noStrike"/>
            </a:lvl3pPr>
            <a:lvl4pPr lvl="3" marR="0" algn="l">
              <a:lnSpc>
                <a:spcPct val="100000"/>
              </a:lnSpc>
              <a:spcBef>
                <a:spcPts val="0"/>
              </a:spcBef>
              <a:spcAft>
                <a:spcPts val="0"/>
              </a:spcAft>
              <a:buClr>
                <a:schemeClr val="dk1"/>
              </a:buClr>
              <a:buSzPts val="1400"/>
              <a:buFont typeface="Arial"/>
              <a:buChar char="●"/>
              <a:defRPr b="0" i="0" sz="2000" u="none" cap="none" strike="noStrike"/>
            </a:lvl4pPr>
            <a:lvl5pPr lvl="4" marR="0" algn="l">
              <a:lnSpc>
                <a:spcPct val="100000"/>
              </a:lnSpc>
              <a:spcBef>
                <a:spcPts val="0"/>
              </a:spcBef>
              <a:spcAft>
                <a:spcPts val="0"/>
              </a:spcAft>
              <a:buClr>
                <a:schemeClr val="folHlink"/>
              </a:buClr>
              <a:buSzPts val="1400"/>
              <a:buFont typeface="Arial"/>
              <a:buChar char="●"/>
              <a:defRPr b="0" i="0" sz="2000" u="none" cap="none" strike="noStrike"/>
            </a:lvl5pPr>
            <a:lvl6pPr lvl="5"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lvl="6"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lvl="7"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lvl="8"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82" name="Google Shape;3482;p541"/>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3" name="Google Shape;3483;p541"/>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84" name="Google Shape;3484;p541"/>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5" name="Google Shape;3485;p541"/>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86" name="Google Shape;3486;p541"/>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100000">
              <a:schemeClr val="lt2"/>
            </a:gs>
          </a:gsLst>
          <a:lin ang="5400012" scaled="0"/>
        </a:gradFill>
      </p:bgPr>
    </p:bg>
    <p:spTree>
      <p:nvGrpSpPr>
        <p:cNvPr id="3487" name="Shape 3487"/>
        <p:cNvGrpSpPr/>
        <p:nvPr/>
      </p:nvGrpSpPr>
      <p:grpSpPr>
        <a:xfrm>
          <a:off x="0" y="0"/>
          <a:ext cx="0" cy="0"/>
          <a:chOff x="0" y="0"/>
          <a:chExt cx="0" cy="0"/>
        </a:xfrm>
      </p:grpSpPr>
      <p:sp>
        <p:nvSpPr>
          <p:cNvPr id="3488" name="Google Shape;3488;p54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89" name="Google Shape;3489;p54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0" name="Google Shape;3490;p542"/>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1" name="Google Shape;3491;p542"/>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2" name="Google Shape;3492;p542"/>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100000">
              <a:schemeClr val="lt2"/>
            </a:gs>
          </a:gsLst>
          <a:lin ang="5400012" scaled="0"/>
        </a:gradFill>
      </p:bgPr>
    </p:bg>
    <p:spTree>
      <p:nvGrpSpPr>
        <p:cNvPr id="3493" name="Shape 3493"/>
        <p:cNvGrpSpPr/>
        <p:nvPr/>
      </p:nvGrpSpPr>
      <p:grpSpPr>
        <a:xfrm>
          <a:off x="0" y="0"/>
          <a:ext cx="0" cy="0"/>
          <a:chOff x="0" y="0"/>
          <a:chExt cx="0" cy="0"/>
        </a:xfrm>
      </p:grpSpPr>
      <p:sp>
        <p:nvSpPr>
          <p:cNvPr id="3494" name="Google Shape;3494;p543"/>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495" name="Google Shape;3495;p54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496" name="Google Shape;3496;p54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7" name="Google Shape;3497;p54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498" name="Google Shape;3498;p54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7" name="Shape 357"/>
        <p:cNvGrpSpPr/>
        <p:nvPr/>
      </p:nvGrpSpPr>
      <p:grpSpPr>
        <a:xfrm>
          <a:off x="0" y="0"/>
          <a:ext cx="0" cy="0"/>
          <a:chOff x="0" y="0"/>
          <a:chExt cx="0" cy="0"/>
        </a:xfrm>
      </p:grpSpPr>
      <p:sp>
        <p:nvSpPr>
          <p:cNvPr id="358" name="Google Shape;358;p5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59" name="Google Shape;359;p5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0" name="Google Shape;360;p5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100000">
              <a:schemeClr val="lt2"/>
            </a:gs>
          </a:gsLst>
          <a:lin ang="5400012" scaled="0"/>
        </a:gradFill>
      </p:bgPr>
    </p:bg>
    <p:spTree>
      <p:nvGrpSpPr>
        <p:cNvPr id="3499" name="Shape 3499"/>
        <p:cNvGrpSpPr/>
        <p:nvPr/>
      </p:nvGrpSpPr>
      <p:grpSpPr>
        <a:xfrm>
          <a:off x="0" y="0"/>
          <a:ext cx="0" cy="0"/>
          <a:chOff x="0" y="0"/>
          <a:chExt cx="0" cy="0"/>
        </a:xfrm>
      </p:grpSpPr>
      <p:sp>
        <p:nvSpPr>
          <p:cNvPr id="3500" name="Google Shape;3500;p544"/>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01" name="Google Shape;3501;p544"/>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2" name="Google Shape;3502;p544"/>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3" name="Google Shape;3503;p544"/>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gn="l">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gn="l">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gn="l">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gn="l">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gn="l">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gn="l">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gn="l">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gn="l">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04" name="Google Shape;3504;p544"/>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gn="l">
              <a:lnSpc>
                <a:spcPct val="100000"/>
              </a:lnSpc>
              <a:spcBef>
                <a:spcPts val="0"/>
              </a:spcBef>
              <a:spcAft>
                <a:spcPts val="0"/>
              </a:spcAft>
              <a:buClr>
                <a:schemeClr val="dk1"/>
              </a:buClr>
              <a:buSzPts val="1400"/>
              <a:buChar char="●"/>
              <a:defRPr sz="2800"/>
            </a:lvl2pPr>
            <a:lvl3pPr indent="-317500" lvl="2" marL="1371600" algn="l">
              <a:lnSpc>
                <a:spcPct val="100000"/>
              </a:lnSpc>
              <a:spcBef>
                <a:spcPts val="0"/>
              </a:spcBef>
              <a:spcAft>
                <a:spcPts val="0"/>
              </a:spcAft>
              <a:buClr>
                <a:schemeClr val="accent2"/>
              </a:buClr>
              <a:buSzPts val="1400"/>
              <a:buChar char="●"/>
              <a:defRPr sz="2400"/>
            </a:lvl3pPr>
            <a:lvl4pPr indent="-317500" lvl="3" marL="1828800" algn="l">
              <a:lnSpc>
                <a:spcPct val="100000"/>
              </a:lnSpc>
              <a:spcBef>
                <a:spcPts val="0"/>
              </a:spcBef>
              <a:spcAft>
                <a:spcPts val="0"/>
              </a:spcAft>
              <a:buClr>
                <a:schemeClr val="dk1"/>
              </a:buClr>
              <a:buSzPts val="1400"/>
              <a:buChar char="●"/>
              <a:defRPr sz="2000"/>
            </a:lvl4pPr>
            <a:lvl5pPr indent="-317500" lvl="4" marL="2286000" algn="l">
              <a:lnSpc>
                <a:spcPct val="100000"/>
              </a:lnSpc>
              <a:spcBef>
                <a:spcPts val="0"/>
              </a:spcBef>
              <a:spcAft>
                <a:spcPts val="0"/>
              </a:spcAft>
              <a:buClr>
                <a:schemeClr val="folHlink"/>
              </a:buClr>
              <a:buSzPts val="1400"/>
              <a:buChar char="●"/>
              <a:defRPr sz="2000"/>
            </a:lvl5pPr>
            <a:lvl6pPr indent="-317500" lvl="5" marL="27432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gn="l">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05" name="Google Shape;3505;p54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6" name="Google Shape;3506;p54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latin typeface="Tahoma"/>
                <a:ea typeface="Tahoma"/>
                <a:cs typeface="Tahoma"/>
                <a:sym typeface="Tahoma"/>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3507" name="Google Shape;3507;p54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511" name="Shape 3511"/>
        <p:cNvGrpSpPr/>
        <p:nvPr/>
      </p:nvGrpSpPr>
      <p:grpSpPr>
        <a:xfrm>
          <a:off x="0" y="0"/>
          <a:ext cx="0" cy="0"/>
          <a:chOff x="0" y="0"/>
          <a:chExt cx="0" cy="0"/>
        </a:xfrm>
      </p:grpSpPr>
      <p:sp>
        <p:nvSpPr>
          <p:cNvPr id="3512" name="Google Shape;3512;p546"/>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3" name="Google Shape;3513;p546"/>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514" name="Shape 3514"/>
        <p:cNvGrpSpPr/>
        <p:nvPr/>
      </p:nvGrpSpPr>
      <p:grpSpPr>
        <a:xfrm>
          <a:off x="0" y="0"/>
          <a:ext cx="0" cy="0"/>
          <a:chOff x="0" y="0"/>
          <a:chExt cx="0" cy="0"/>
        </a:xfrm>
      </p:grpSpPr>
      <p:sp>
        <p:nvSpPr>
          <p:cNvPr id="3515" name="Google Shape;3515;p547"/>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6" name="Google Shape;3516;p547"/>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517" name="Shape 3517"/>
        <p:cNvGrpSpPr/>
        <p:nvPr/>
      </p:nvGrpSpPr>
      <p:grpSpPr>
        <a:xfrm>
          <a:off x="0" y="0"/>
          <a:ext cx="0" cy="0"/>
          <a:chOff x="0" y="0"/>
          <a:chExt cx="0" cy="0"/>
        </a:xfrm>
      </p:grpSpPr>
      <p:sp>
        <p:nvSpPr>
          <p:cNvPr id="3518" name="Google Shape;3518;p54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19" name="Google Shape;3519;p548"/>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520" name="Shape 3520"/>
        <p:cNvGrpSpPr/>
        <p:nvPr/>
      </p:nvGrpSpPr>
      <p:grpSpPr>
        <a:xfrm>
          <a:off x="0" y="0"/>
          <a:ext cx="0" cy="0"/>
          <a:chOff x="0" y="0"/>
          <a:chExt cx="0" cy="0"/>
        </a:xfrm>
      </p:grpSpPr>
      <p:sp>
        <p:nvSpPr>
          <p:cNvPr id="3521" name="Google Shape;3521;p549"/>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2" name="Google Shape;3522;p549"/>
          <p:cNvSpPr/>
          <p:nvPr>
            <p:ph idx="2" type="pic"/>
          </p:nvPr>
        </p:nvSpPr>
        <p:spPr>
          <a:xfrm>
            <a:off x="1792635" y="459600"/>
            <a:ext cx="5486400" cy="3085800"/>
          </a:xfrm>
          <a:prstGeom prst="rect">
            <a:avLst/>
          </a:prstGeom>
          <a:noFill/>
          <a:ln>
            <a:noFill/>
          </a:ln>
        </p:spPr>
      </p:sp>
      <p:sp>
        <p:nvSpPr>
          <p:cNvPr id="3523" name="Google Shape;3523;p549"/>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524" name="Shape 3524"/>
        <p:cNvGrpSpPr/>
        <p:nvPr/>
      </p:nvGrpSpPr>
      <p:grpSpPr>
        <a:xfrm>
          <a:off x="0" y="0"/>
          <a:ext cx="0" cy="0"/>
          <a:chOff x="0" y="0"/>
          <a:chExt cx="0" cy="0"/>
        </a:xfrm>
      </p:grpSpPr>
      <p:sp>
        <p:nvSpPr>
          <p:cNvPr id="3525" name="Google Shape;3525;p550"/>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lvl="0" marR="0" algn="l">
              <a:lnSpc>
                <a:spcPct val="100000"/>
              </a:lnSpc>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26" name="Google Shape;3526;p550"/>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527" name="Google Shape;3527;p550"/>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28" name="Shape 3528"/>
        <p:cNvGrpSpPr/>
        <p:nvPr/>
      </p:nvGrpSpPr>
      <p:grpSpPr>
        <a:xfrm>
          <a:off x="0" y="0"/>
          <a:ext cx="0" cy="0"/>
          <a:chOff x="0" y="0"/>
          <a:chExt cx="0" cy="0"/>
        </a:xfrm>
      </p:grpSpPr>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29" name="Shape 3529"/>
        <p:cNvGrpSpPr/>
        <p:nvPr/>
      </p:nvGrpSpPr>
      <p:grpSpPr>
        <a:xfrm>
          <a:off x="0" y="0"/>
          <a:ext cx="0" cy="0"/>
          <a:chOff x="0" y="0"/>
          <a:chExt cx="0" cy="0"/>
        </a:xfrm>
      </p:grpSpPr>
      <p:sp>
        <p:nvSpPr>
          <p:cNvPr id="3530" name="Google Shape;3530;p55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31" name="Shape 3531"/>
        <p:cNvGrpSpPr/>
        <p:nvPr/>
      </p:nvGrpSpPr>
      <p:grpSpPr>
        <a:xfrm>
          <a:off x="0" y="0"/>
          <a:ext cx="0" cy="0"/>
          <a:chOff x="0" y="0"/>
          <a:chExt cx="0" cy="0"/>
        </a:xfrm>
      </p:grpSpPr>
      <p:sp>
        <p:nvSpPr>
          <p:cNvPr id="3532" name="Google Shape;3532;p553"/>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3" name="Google Shape;3533;p553"/>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4" name="Google Shape;3534;p553"/>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535" name="Google Shape;3535;p553"/>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536" name="Google Shape;3536;p553"/>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lnSpc>
                <a:spcPct val="100000"/>
              </a:lnSpc>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37" name="Shape 3537"/>
        <p:cNvGrpSpPr/>
        <p:nvPr/>
      </p:nvGrpSpPr>
      <p:grpSpPr>
        <a:xfrm>
          <a:off x="0" y="0"/>
          <a:ext cx="0" cy="0"/>
          <a:chOff x="0" y="0"/>
          <a:chExt cx="0" cy="0"/>
        </a:xfrm>
      </p:grpSpPr>
      <p:sp>
        <p:nvSpPr>
          <p:cNvPr id="3538" name="Google Shape;3538;p55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39" name="Google Shape;3539;p554"/>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540" name="Google Shape;3540;p554"/>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lnSpc>
                <a:spcPct val="100000"/>
              </a:lnSpc>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lnSpc>
                <a:spcPct val="100000"/>
              </a:lnSpc>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lnSpc>
                <a:spcPct val="100000"/>
              </a:lnSpc>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lnSpc>
                <a:spcPct val="100000"/>
              </a:lnSpc>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1" name="Shape 361"/>
        <p:cNvGrpSpPr/>
        <p:nvPr/>
      </p:nvGrpSpPr>
      <p:grpSpPr>
        <a:xfrm>
          <a:off x="0" y="0"/>
          <a:ext cx="0" cy="0"/>
          <a:chOff x="0" y="0"/>
          <a:chExt cx="0" cy="0"/>
        </a:xfrm>
      </p:grpSpPr>
      <p:sp>
        <p:nvSpPr>
          <p:cNvPr id="362" name="Google Shape;362;p55"/>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63" name="Google Shape;363;p5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4" name="Google Shape;364;p5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65" name="Google Shape;365;p5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1pPr>
            <a:lvl2pPr indent="0" lvl="1"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2pPr>
            <a:lvl3pPr indent="0" lvl="2"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indent="0" lvl="3"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4pPr>
            <a:lvl5pPr indent="0" lvl="4"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5pPr>
            <a:lvl6pPr indent="0" lvl="5"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6pPr>
            <a:lvl7pPr indent="0" lvl="6"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7pPr>
            <a:lvl8pPr indent="0" lvl="7"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8pPr>
            <a:lvl9pPr indent="0" lvl="8" marL="0" marR="0" rtl="0" algn="l">
              <a:lnSpc>
                <a:spcPct val="100000"/>
              </a:lnSpc>
              <a:spcBef>
                <a:spcPts val="0"/>
              </a:spcBef>
              <a:spcAft>
                <a:spcPts val="0"/>
              </a:spcAft>
              <a:buClr>
                <a:srgbClr val="000000"/>
              </a:buClr>
              <a:buSzPts val="2400"/>
              <a:buFont typeface="Arial"/>
              <a:buNone/>
              <a:defRPr b="0" i="0" sz="2400" u="none" cap="none" strike="noStrik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41" name="Shape 3541"/>
        <p:cNvGrpSpPr/>
        <p:nvPr/>
      </p:nvGrpSpPr>
      <p:grpSpPr>
        <a:xfrm>
          <a:off x="0" y="0"/>
          <a:ext cx="0" cy="0"/>
          <a:chOff x="0" y="0"/>
          <a:chExt cx="0" cy="0"/>
        </a:xfrm>
      </p:grpSpPr>
      <p:sp>
        <p:nvSpPr>
          <p:cNvPr id="3542" name="Google Shape;3542;p555"/>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lvl="0" marR="0" algn="l">
              <a:lnSpc>
                <a:spcPct val="100000"/>
              </a:lnSpc>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3" name="Google Shape;3543;p555"/>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lnSpc>
                <a:spcPct val="100000"/>
              </a:lnSpc>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lnSpc>
                <a:spcPct val="100000"/>
              </a:lnSpc>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lnSpc>
                <a:spcPct val="100000"/>
              </a:lnSpc>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lnSpc>
                <a:spcPct val="100000"/>
              </a:lnSpc>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44" name="Shape 3544"/>
        <p:cNvGrpSpPr/>
        <p:nvPr/>
      </p:nvGrpSpPr>
      <p:grpSpPr>
        <a:xfrm>
          <a:off x="0" y="0"/>
          <a:ext cx="0" cy="0"/>
          <a:chOff x="0" y="0"/>
          <a:chExt cx="0" cy="0"/>
        </a:xfrm>
      </p:grpSpPr>
      <p:sp>
        <p:nvSpPr>
          <p:cNvPr id="3545" name="Google Shape;3545;p556"/>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lvl="1"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lvl="2"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lvl="3"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lvl="4"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lvl="5"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lvl="6"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lvl="7"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lvl="8" marR="0" algn="ctr">
              <a:lnSpc>
                <a:spcPct val="100000"/>
              </a:lnSpc>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546" name="Google Shape;3546;p556"/>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lvl="0"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lvl="1"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lvl="2"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lvl="3"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lvl="4"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lvl="5"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lvl="6"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lvl="7"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lvl="8" marR="0" algn="ctr">
              <a:lnSpc>
                <a:spcPct val="100000"/>
              </a:lnSpc>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5" name="Shape 45"/>
        <p:cNvGrpSpPr/>
        <p:nvPr/>
      </p:nvGrpSpPr>
      <p:grpSpPr>
        <a:xfrm>
          <a:off x="0" y="0"/>
          <a:ext cx="0" cy="0"/>
          <a:chOff x="0" y="0"/>
          <a:chExt cx="0" cy="0"/>
        </a:xfrm>
      </p:grpSpPr>
      <p:sp>
        <p:nvSpPr>
          <p:cNvPr id="46" name="Google Shape;46;p6"/>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3200">
                <a:solidFill>
                  <a:srgbClr val="001E5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47" name="Google Shape;47;p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8" name="Google Shape;48;p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000"/>
              <a:buNone/>
              <a:defRPr/>
            </a:lvl1pPr>
            <a:lvl2pPr indent="-228600" lvl="1" marL="914400" algn="l">
              <a:lnSpc>
                <a:spcPct val="100000"/>
              </a:lnSpc>
              <a:spcBef>
                <a:spcPts val="0"/>
              </a:spcBef>
              <a:spcAft>
                <a:spcPts val="0"/>
              </a:spcAft>
              <a:buSzPts val="1000"/>
              <a:buNone/>
              <a:defRPr/>
            </a:lvl2pPr>
            <a:lvl3pPr indent="-228600" lvl="2" marL="1371600" algn="l">
              <a:lnSpc>
                <a:spcPct val="100000"/>
              </a:lnSpc>
              <a:spcBef>
                <a:spcPts val="0"/>
              </a:spcBef>
              <a:spcAft>
                <a:spcPts val="0"/>
              </a:spcAft>
              <a:buSzPts val="1000"/>
              <a:buNone/>
              <a:defRPr/>
            </a:lvl3pPr>
            <a:lvl4pPr indent="-228600" lvl="3" marL="1828800" algn="l">
              <a:lnSpc>
                <a:spcPct val="100000"/>
              </a:lnSpc>
              <a:spcBef>
                <a:spcPts val="0"/>
              </a:spcBef>
              <a:spcAft>
                <a:spcPts val="0"/>
              </a:spcAft>
              <a:buSzPts val="1000"/>
              <a:buNone/>
              <a:defRPr/>
            </a:lvl4pPr>
            <a:lvl5pPr indent="-228600" lvl="4" marL="2286000" algn="l">
              <a:lnSpc>
                <a:spcPct val="100000"/>
              </a:lnSpc>
              <a:spcBef>
                <a:spcPts val="0"/>
              </a:spcBef>
              <a:spcAft>
                <a:spcPts val="0"/>
              </a:spcAft>
              <a:buSzPts val="1000"/>
              <a:buNone/>
              <a:defRPr/>
            </a:lvl5pPr>
            <a:lvl6pPr indent="-228600" lvl="5" marL="2743200" algn="l">
              <a:lnSpc>
                <a:spcPct val="100000"/>
              </a:lnSpc>
              <a:spcBef>
                <a:spcPts val="0"/>
              </a:spcBef>
              <a:spcAft>
                <a:spcPts val="0"/>
              </a:spcAft>
              <a:buSzPts val="1000"/>
              <a:buNone/>
              <a:defRPr/>
            </a:lvl6pPr>
            <a:lvl7pPr indent="-228600" lvl="6" marL="3200400" algn="l">
              <a:lnSpc>
                <a:spcPct val="100000"/>
              </a:lnSpc>
              <a:spcBef>
                <a:spcPts val="0"/>
              </a:spcBef>
              <a:spcAft>
                <a:spcPts val="0"/>
              </a:spcAft>
              <a:buSzPts val="1000"/>
              <a:buNone/>
              <a:defRPr/>
            </a:lvl7pPr>
            <a:lvl8pPr indent="-228600" lvl="7" marL="3657600" algn="l">
              <a:lnSpc>
                <a:spcPct val="100000"/>
              </a:lnSpc>
              <a:spcBef>
                <a:spcPts val="0"/>
              </a:spcBef>
              <a:spcAft>
                <a:spcPts val="0"/>
              </a:spcAft>
              <a:buSzPts val="1000"/>
              <a:buNone/>
              <a:defRPr/>
            </a:lvl8pPr>
            <a:lvl9pPr indent="-228600" lvl="8" marL="4114800" algn="l">
              <a:lnSpc>
                <a:spcPct val="100000"/>
              </a:lnSpc>
              <a:spcBef>
                <a:spcPts val="0"/>
              </a:spcBef>
              <a:spcAft>
                <a:spcPts val="0"/>
              </a:spcAft>
              <a:buSzPts val="1000"/>
              <a:buNone/>
              <a:defRPr/>
            </a:lvl9pPr>
          </a:lstStyle>
          <a:p/>
        </p:txBody>
      </p:sp>
      <p:sp>
        <p:nvSpPr>
          <p:cNvPr id="49" name="Google Shape;49;p6"/>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0" name="Google Shape;50;p6"/>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1" name="Google Shape;51;p6"/>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3" name="Shape 373"/>
        <p:cNvGrpSpPr/>
        <p:nvPr/>
      </p:nvGrpSpPr>
      <p:grpSpPr>
        <a:xfrm>
          <a:off x="0" y="0"/>
          <a:ext cx="0" cy="0"/>
          <a:chOff x="0" y="0"/>
          <a:chExt cx="0" cy="0"/>
        </a:xfrm>
      </p:grpSpPr>
      <p:sp>
        <p:nvSpPr>
          <p:cNvPr id="374" name="Google Shape;374;p5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5" name="Google Shape;375;p5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76" name="Google Shape;37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7" name="Google Shape;37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8" name="Google Shape;378;p5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79" name="Shape 379"/>
        <p:cNvGrpSpPr/>
        <p:nvPr/>
      </p:nvGrpSpPr>
      <p:grpSpPr>
        <a:xfrm>
          <a:off x="0" y="0"/>
          <a:ext cx="0" cy="0"/>
          <a:chOff x="0" y="0"/>
          <a:chExt cx="0" cy="0"/>
        </a:xfrm>
      </p:grpSpPr>
      <p:sp>
        <p:nvSpPr>
          <p:cNvPr id="380" name="Google Shape;380;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1" name="Google Shape;381;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2" name="Google Shape;382;p5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83" name="Shape 383"/>
        <p:cNvGrpSpPr/>
        <p:nvPr/>
      </p:nvGrpSpPr>
      <p:grpSpPr>
        <a:xfrm>
          <a:off x="0" y="0"/>
          <a:ext cx="0" cy="0"/>
          <a:chOff x="0" y="0"/>
          <a:chExt cx="0" cy="0"/>
        </a:xfrm>
      </p:grpSpPr>
      <p:sp>
        <p:nvSpPr>
          <p:cNvPr id="384" name="Google Shape;384;p59"/>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5" name="Google Shape;385;p59"/>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100">
                <a:solidFill>
                  <a:srgbClr val="003459"/>
                </a:solidFill>
                <a:latin typeface="Tahoma"/>
                <a:ea typeface="Tahoma"/>
                <a:cs typeface="Tahoma"/>
                <a:sym typeface="Tahom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6" name="Google Shape;386;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7" name="Google Shape;387;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8" name="Google Shape;388;p5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89" name="Shape 389"/>
        <p:cNvGrpSpPr/>
        <p:nvPr/>
      </p:nvGrpSpPr>
      <p:grpSpPr>
        <a:xfrm>
          <a:off x="0" y="0"/>
          <a:ext cx="0" cy="0"/>
          <a:chOff x="0" y="0"/>
          <a:chExt cx="0" cy="0"/>
        </a:xfrm>
      </p:grpSpPr>
      <p:sp>
        <p:nvSpPr>
          <p:cNvPr id="390" name="Google Shape;390;p60"/>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1" name="Google Shape;391;p6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2" name="Google Shape;392;p6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393" name="Google Shape;39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4" name="Google Shape;39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5" name="Google Shape;395;p6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96" name="Shape 396"/>
        <p:cNvGrpSpPr/>
        <p:nvPr/>
      </p:nvGrpSpPr>
      <p:grpSpPr>
        <a:xfrm>
          <a:off x="0" y="0"/>
          <a:ext cx="0" cy="0"/>
          <a:chOff x="0" y="0"/>
          <a:chExt cx="0" cy="0"/>
        </a:xfrm>
      </p:grpSpPr>
      <p:sp>
        <p:nvSpPr>
          <p:cNvPr id="397" name="Google Shape;397;p61"/>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2900">
                <a:solidFill>
                  <a:srgbClr val="003459"/>
                </a:solidFill>
                <a:latin typeface="Cambria"/>
                <a:ea typeface="Cambria"/>
                <a:cs typeface="Cambria"/>
                <a:sym typeface="Cambr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8" name="Google Shape;398;p6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99" name="Google Shape;399;p6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00" name="Google Shape;400;p6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1" name="Shape 411"/>
        <p:cNvGrpSpPr/>
        <p:nvPr/>
      </p:nvGrpSpPr>
      <p:grpSpPr>
        <a:xfrm>
          <a:off x="0" y="0"/>
          <a:ext cx="0" cy="0"/>
          <a:chOff x="0" y="0"/>
          <a:chExt cx="0" cy="0"/>
        </a:xfrm>
      </p:grpSpPr>
      <p:sp>
        <p:nvSpPr>
          <p:cNvPr id="412" name="Google Shape;412;p63"/>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3" name="Google Shape;413;p63"/>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14" name="Google Shape;414;p6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5" name="Google Shape;415;p6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16" name="Google Shape;416;p63"/>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17" name="Shape 417"/>
        <p:cNvGrpSpPr/>
        <p:nvPr/>
      </p:nvGrpSpPr>
      <p:grpSpPr>
        <a:xfrm>
          <a:off x="0" y="0"/>
          <a:ext cx="0" cy="0"/>
          <a:chOff x="0" y="0"/>
          <a:chExt cx="0" cy="0"/>
        </a:xfrm>
      </p:grpSpPr>
      <p:sp>
        <p:nvSpPr>
          <p:cNvPr id="418" name="Google Shape;418;p6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19" name="Google Shape;419;p6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0" name="Google Shape;420;p6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21" name="Google Shape;421;p6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2" name="Google Shape;422;p64"/>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3" name="Google Shape;423;p64"/>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700"/>
              <a:buNone/>
              <a:defRPr/>
            </a:lvl1pPr>
            <a:lvl2pPr indent="-228600" lvl="1" marL="914400" algn="l">
              <a:lnSpc>
                <a:spcPct val="100000"/>
              </a:lnSpc>
              <a:spcBef>
                <a:spcPts val="0"/>
              </a:spcBef>
              <a:spcAft>
                <a:spcPts val="0"/>
              </a:spcAft>
              <a:buSzPts val="700"/>
              <a:buNone/>
              <a:defRPr/>
            </a:lvl2pPr>
            <a:lvl3pPr indent="-228600" lvl="2" marL="1371600" algn="l">
              <a:lnSpc>
                <a:spcPct val="100000"/>
              </a:lnSpc>
              <a:spcBef>
                <a:spcPts val="0"/>
              </a:spcBef>
              <a:spcAft>
                <a:spcPts val="0"/>
              </a:spcAft>
              <a:buSzPts val="700"/>
              <a:buNone/>
              <a:defRPr/>
            </a:lvl3pPr>
            <a:lvl4pPr indent="-228600" lvl="3" marL="1828800" algn="l">
              <a:lnSpc>
                <a:spcPct val="100000"/>
              </a:lnSpc>
              <a:spcBef>
                <a:spcPts val="0"/>
              </a:spcBef>
              <a:spcAft>
                <a:spcPts val="0"/>
              </a:spcAft>
              <a:buSzPts val="700"/>
              <a:buNone/>
              <a:defRPr/>
            </a:lvl4pPr>
            <a:lvl5pPr indent="-228600" lvl="4" marL="2286000" algn="l">
              <a:lnSpc>
                <a:spcPct val="100000"/>
              </a:lnSpc>
              <a:spcBef>
                <a:spcPts val="0"/>
              </a:spcBef>
              <a:spcAft>
                <a:spcPts val="0"/>
              </a:spcAft>
              <a:buSzPts val="700"/>
              <a:buNone/>
              <a:defRPr/>
            </a:lvl5pPr>
            <a:lvl6pPr indent="-228600" lvl="5" marL="2743200" algn="l">
              <a:lnSpc>
                <a:spcPct val="100000"/>
              </a:lnSpc>
              <a:spcBef>
                <a:spcPts val="0"/>
              </a:spcBef>
              <a:spcAft>
                <a:spcPts val="0"/>
              </a:spcAft>
              <a:buSzPts val="700"/>
              <a:buNone/>
              <a:defRPr/>
            </a:lvl6pPr>
            <a:lvl7pPr indent="-228600" lvl="6" marL="3200400" algn="l">
              <a:lnSpc>
                <a:spcPct val="100000"/>
              </a:lnSpc>
              <a:spcBef>
                <a:spcPts val="0"/>
              </a:spcBef>
              <a:spcAft>
                <a:spcPts val="0"/>
              </a:spcAft>
              <a:buSzPts val="700"/>
              <a:buNone/>
              <a:defRPr/>
            </a:lvl7pPr>
            <a:lvl8pPr indent="-228600" lvl="7" marL="3657600" algn="l">
              <a:lnSpc>
                <a:spcPct val="100000"/>
              </a:lnSpc>
              <a:spcBef>
                <a:spcPts val="0"/>
              </a:spcBef>
              <a:spcAft>
                <a:spcPts val="0"/>
              </a:spcAft>
              <a:buSzPts val="700"/>
              <a:buNone/>
              <a:defRPr/>
            </a:lvl8pPr>
            <a:lvl9pPr indent="-228600" lvl="8" marL="4114800" algn="l">
              <a:lnSpc>
                <a:spcPct val="100000"/>
              </a:lnSpc>
              <a:spcBef>
                <a:spcPts val="0"/>
              </a:spcBef>
              <a:spcAft>
                <a:spcPts val="0"/>
              </a:spcAft>
              <a:buSzPts val="700"/>
              <a:buNone/>
              <a:defRPr/>
            </a:lvl9pPr>
          </a:lstStyle>
          <a:p/>
        </p:txBody>
      </p:sp>
      <p:sp>
        <p:nvSpPr>
          <p:cNvPr id="424" name="Google Shape;424;p6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5" name="Google Shape;425;p6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6" name="Google Shape;426;p6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7" name="Shape 427"/>
        <p:cNvGrpSpPr/>
        <p:nvPr/>
      </p:nvGrpSpPr>
      <p:grpSpPr>
        <a:xfrm>
          <a:off x="0" y="0"/>
          <a:ext cx="0" cy="0"/>
          <a:chOff x="0" y="0"/>
          <a:chExt cx="0" cy="0"/>
        </a:xfrm>
      </p:grpSpPr>
      <p:sp>
        <p:nvSpPr>
          <p:cNvPr id="428" name="Google Shape;428;p65"/>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29" name="Google Shape;429;p65"/>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0" name="Google Shape;430;p6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1" name="Google Shape;431;p6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2" name="Google Shape;432;p6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3" name="Shape 433"/>
        <p:cNvGrpSpPr/>
        <p:nvPr/>
      </p:nvGrpSpPr>
      <p:grpSpPr>
        <a:xfrm>
          <a:off x="0" y="0"/>
          <a:ext cx="0" cy="0"/>
          <a:chOff x="0" y="0"/>
          <a:chExt cx="0" cy="0"/>
        </a:xfrm>
      </p:grpSpPr>
      <p:sp>
        <p:nvSpPr>
          <p:cNvPr id="434" name="Google Shape;434;p6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5" name="Google Shape;435;p6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6" name="Google Shape;436;p6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37" name="Google Shape;437;p6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38" name="Shape 438"/>
        <p:cNvGrpSpPr/>
        <p:nvPr/>
      </p:nvGrpSpPr>
      <p:grpSpPr>
        <a:xfrm>
          <a:off x="0" y="0"/>
          <a:ext cx="0" cy="0"/>
          <a:chOff x="0" y="0"/>
          <a:chExt cx="0" cy="0"/>
        </a:xfrm>
      </p:grpSpPr>
      <p:sp>
        <p:nvSpPr>
          <p:cNvPr id="439" name="Google Shape;439;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0" name="Google Shape;440;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441" name="Google Shape;441;p6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 name="Shape 52"/>
        <p:cNvGrpSpPr/>
        <p:nvPr/>
      </p:nvGrpSpPr>
      <p:grpSpPr>
        <a:xfrm>
          <a:off x="0" y="0"/>
          <a:ext cx="0" cy="0"/>
          <a:chOff x="0" y="0"/>
          <a:chExt cx="0" cy="0"/>
        </a:xfrm>
      </p:grpSpPr>
      <p:sp>
        <p:nvSpPr>
          <p:cNvPr id="53" name="Google Shape;53;p7"/>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4" name="Google Shape;54;p7"/>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000"/>
              <a:buNone/>
              <a:defRPr b="0" i="0" sz="1000">
                <a:solidFill>
                  <a:schemeClr val="lt1"/>
                </a:solidFill>
                <a:latin typeface="Arial"/>
                <a:ea typeface="Arial"/>
                <a:cs typeface="Arial"/>
                <a:sym typeface="Arial"/>
              </a:defRPr>
            </a:lvl1pPr>
            <a:lvl2pPr lvl="1" algn="l">
              <a:lnSpc>
                <a:spcPct val="100000"/>
              </a:lnSpc>
              <a:spcBef>
                <a:spcPts val="0"/>
              </a:spcBef>
              <a:spcAft>
                <a:spcPts val="0"/>
              </a:spcAft>
              <a:buSzPts val="1000"/>
              <a:buNone/>
              <a:defRPr/>
            </a:lvl2pPr>
            <a:lvl3pPr lvl="2" algn="l">
              <a:lnSpc>
                <a:spcPct val="100000"/>
              </a:lnSpc>
              <a:spcBef>
                <a:spcPts val="0"/>
              </a:spcBef>
              <a:spcAft>
                <a:spcPts val="0"/>
              </a:spcAft>
              <a:buSzPts val="1000"/>
              <a:buNone/>
              <a:defRPr/>
            </a:lvl3pPr>
            <a:lvl4pPr lvl="3" algn="l">
              <a:lnSpc>
                <a:spcPct val="100000"/>
              </a:lnSpc>
              <a:spcBef>
                <a:spcPts val="0"/>
              </a:spcBef>
              <a:spcAft>
                <a:spcPts val="0"/>
              </a:spcAft>
              <a:buSzPts val="1000"/>
              <a:buNone/>
              <a:defRPr/>
            </a:lvl4pPr>
            <a:lvl5pPr lvl="4" algn="l">
              <a:lnSpc>
                <a:spcPct val="100000"/>
              </a:lnSpc>
              <a:spcBef>
                <a:spcPts val="0"/>
              </a:spcBef>
              <a:spcAft>
                <a:spcPts val="0"/>
              </a:spcAft>
              <a:buSzPts val="1000"/>
              <a:buNone/>
              <a:defRPr/>
            </a:lvl5pPr>
            <a:lvl6pPr lvl="5" algn="l">
              <a:lnSpc>
                <a:spcPct val="100000"/>
              </a:lnSpc>
              <a:spcBef>
                <a:spcPts val="0"/>
              </a:spcBef>
              <a:spcAft>
                <a:spcPts val="0"/>
              </a:spcAft>
              <a:buSzPts val="1000"/>
              <a:buNone/>
              <a:defRPr/>
            </a:lvl6pPr>
            <a:lvl7pPr lvl="6" algn="l">
              <a:lnSpc>
                <a:spcPct val="100000"/>
              </a:lnSpc>
              <a:spcBef>
                <a:spcPts val="0"/>
              </a:spcBef>
              <a:spcAft>
                <a:spcPts val="0"/>
              </a:spcAft>
              <a:buSzPts val="1000"/>
              <a:buNone/>
              <a:defRPr/>
            </a:lvl7pPr>
            <a:lvl8pPr lvl="7" algn="l">
              <a:lnSpc>
                <a:spcPct val="100000"/>
              </a:lnSpc>
              <a:spcBef>
                <a:spcPts val="0"/>
              </a:spcBef>
              <a:spcAft>
                <a:spcPts val="0"/>
              </a:spcAft>
              <a:buSzPts val="1000"/>
              <a:buNone/>
              <a:defRPr/>
            </a:lvl8pPr>
            <a:lvl9pPr lvl="8" algn="l">
              <a:lnSpc>
                <a:spcPct val="100000"/>
              </a:lnSpc>
              <a:spcBef>
                <a:spcPts val="0"/>
              </a:spcBef>
              <a:spcAft>
                <a:spcPts val="0"/>
              </a:spcAft>
              <a:buSzPts val="1000"/>
              <a:buNone/>
              <a:defRPr/>
            </a:lvl9pPr>
          </a:lstStyle>
          <a:p/>
        </p:txBody>
      </p:sp>
      <p:sp>
        <p:nvSpPr>
          <p:cNvPr id="55" name="Google Shape;55;p7"/>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05"/>
          </a:srgbClr>
        </a:solidFill>
      </p:bgPr>
    </p:bg>
    <p:spTree>
      <p:nvGrpSpPr>
        <p:cNvPr id="442" name="Shape 442"/>
        <p:cNvGrpSpPr/>
        <p:nvPr/>
      </p:nvGrpSpPr>
      <p:grpSpPr>
        <a:xfrm>
          <a:off x="0" y="0"/>
          <a:ext cx="0" cy="0"/>
          <a:chOff x="0" y="0"/>
          <a:chExt cx="0" cy="0"/>
        </a:xfrm>
      </p:grpSpPr>
      <p:sp>
        <p:nvSpPr>
          <p:cNvPr id="443" name="Google Shape;443;p68"/>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44" name="Google Shape;444;p68"/>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45" name="Google Shape;445;p68"/>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05"/>
          </a:srgbClr>
        </a:solidFill>
      </p:bgPr>
    </p:bg>
    <p:spTree>
      <p:nvGrpSpPr>
        <p:cNvPr id="450" name="Shape 450"/>
        <p:cNvGrpSpPr/>
        <p:nvPr/>
      </p:nvGrpSpPr>
      <p:grpSpPr>
        <a:xfrm>
          <a:off x="0" y="0"/>
          <a:ext cx="0" cy="0"/>
          <a:chOff x="0" y="0"/>
          <a:chExt cx="0" cy="0"/>
        </a:xfrm>
      </p:grpSpPr>
      <p:sp>
        <p:nvSpPr>
          <p:cNvPr id="451" name="Google Shape;451;p70"/>
          <p:cNvSpPr/>
          <p:nvPr/>
        </p:nvSpPr>
        <p:spPr>
          <a:xfrm>
            <a:off x="0" y="414147"/>
            <a:ext cx="9155400" cy="20163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2" name="Google Shape;452;p7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3" name="Google Shape;453;p7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54" name="Shape 454"/>
        <p:cNvGrpSpPr/>
        <p:nvPr/>
      </p:nvGrpSpPr>
      <p:grpSpPr>
        <a:xfrm>
          <a:off x="0" y="0"/>
          <a:ext cx="0" cy="0"/>
          <a:chOff x="0" y="0"/>
          <a:chExt cx="0" cy="0"/>
        </a:xfrm>
      </p:grpSpPr>
      <p:sp>
        <p:nvSpPr>
          <p:cNvPr id="455" name="Google Shape;455;p71"/>
          <p:cNvSpPr/>
          <p:nvPr/>
        </p:nvSpPr>
        <p:spPr>
          <a:xfrm>
            <a:off x="0" y="403412"/>
            <a:ext cx="9144000" cy="20172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56" name="Google Shape;456;p71"/>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7" name="Shape 457"/>
        <p:cNvGrpSpPr/>
        <p:nvPr/>
      </p:nvGrpSpPr>
      <p:grpSpPr>
        <a:xfrm>
          <a:off x="0" y="0"/>
          <a:ext cx="0" cy="0"/>
          <a:chOff x="0" y="0"/>
          <a:chExt cx="0" cy="0"/>
        </a:xfrm>
      </p:grpSpPr>
      <p:sp>
        <p:nvSpPr>
          <p:cNvPr id="458" name="Google Shape;458;p72"/>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59" name="Google Shape;459;p7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0" name="Google Shape;460;p72"/>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461" name="Google Shape;461;p72"/>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2" name="Shape 462"/>
        <p:cNvGrpSpPr/>
        <p:nvPr/>
      </p:nvGrpSpPr>
      <p:grpSpPr>
        <a:xfrm>
          <a:off x="0" y="0"/>
          <a:ext cx="0" cy="0"/>
          <a:chOff x="0" y="0"/>
          <a:chExt cx="0" cy="0"/>
        </a:xfrm>
      </p:grpSpPr>
      <p:sp>
        <p:nvSpPr>
          <p:cNvPr id="463" name="Google Shape;463;p7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4" name="Google Shape;464;p73"/>
          <p:cNvSpPr/>
          <p:nvPr/>
        </p:nvSpPr>
        <p:spPr>
          <a:xfrm rot="5400000">
            <a:off x="-2353129" y="2353199"/>
            <a:ext cx="5143500" cy="4371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65" name="Shape 465"/>
        <p:cNvGrpSpPr/>
        <p:nvPr/>
      </p:nvGrpSpPr>
      <p:grpSpPr>
        <a:xfrm>
          <a:off x="0" y="0"/>
          <a:ext cx="0" cy="0"/>
          <a:chOff x="0" y="0"/>
          <a:chExt cx="0" cy="0"/>
        </a:xfrm>
      </p:grpSpPr>
      <p:sp>
        <p:nvSpPr>
          <p:cNvPr id="466" name="Google Shape;466;p74"/>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67" name="Google Shape;467;p74"/>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68" name="Google Shape;468;p74"/>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69" name="Google Shape;469;p74"/>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70" name="Shape 470"/>
        <p:cNvGrpSpPr/>
        <p:nvPr/>
      </p:nvGrpSpPr>
      <p:grpSpPr>
        <a:xfrm>
          <a:off x="0" y="0"/>
          <a:ext cx="0" cy="0"/>
          <a:chOff x="0" y="0"/>
          <a:chExt cx="0" cy="0"/>
        </a:xfrm>
      </p:grpSpPr>
      <p:sp>
        <p:nvSpPr>
          <p:cNvPr id="471" name="Google Shape;471;p75"/>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72" name="Google Shape;472;p75"/>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473" name="Google Shape;473;p7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474" name="Google Shape;474;p75"/>
          <p:cNvSpPr/>
          <p:nvPr/>
        </p:nvSpPr>
        <p:spPr>
          <a:xfrm rot="5400000">
            <a:off x="-2387424" y="2345418"/>
            <a:ext cx="5184600" cy="438900"/>
          </a:xfrm>
          <a:prstGeom prst="rect">
            <a:avLst/>
          </a:prstGeom>
          <a:solidFill>
            <a:srgbClr val="3A4047"/>
          </a:solidFill>
          <a:ln cap="flat" cmpd="sng" w="12700">
            <a:solidFill>
              <a:schemeClr val="dk1">
                <a:alpha val="392"/>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81" name="Shape 481"/>
        <p:cNvGrpSpPr/>
        <p:nvPr/>
      </p:nvGrpSpPr>
      <p:grpSpPr>
        <a:xfrm>
          <a:off x="0" y="0"/>
          <a:ext cx="0" cy="0"/>
          <a:chOff x="0" y="0"/>
          <a:chExt cx="0" cy="0"/>
        </a:xfrm>
      </p:grpSpPr>
      <p:sp>
        <p:nvSpPr>
          <p:cNvPr id="482" name="Google Shape;482;p7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3" name="Google Shape;483;p77"/>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4" name="Google Shape;484;p7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5" name="Google Shape;485;p7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6" name="Google Shape;486;p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487" name="Shape 487"/>
        <p:cNvGrpSpPr/>
        <p:nvPr/>
      </p:nvGrpSpPr>
      <p:grpSpPr>
        <a:xfrm>
          <a:off x="0" y="0"/>
          <a:ext cx="0" cy="0"/>
          <a:chOff x="0" y="0"/>
          <a:chExt cx="0" cy="0"/>
        </a:xfrm>
      </p:grpSpPr>
      <p:sp>
        <p:nvSpPr>
          <p:cNvPr id="488" name="Google Shape;488;p78"/>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9" name="Google Shape;489;p78"/>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0" name="Google Shape;490;p7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1" name="Google Shape;491;p7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2" name="Google Shape;492;p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93" name="Shape 493"/>
        <p:cNvGrpSpPr/>
        <p:nvPr/>
      </p:nvGrpSpPr>
      <p:grpSpPr>
        <a:xfrm>
          <a:off x="0" y="0"/>
          <a:ext cx="0" cy="0"/>
          <a:chOff x="0" y="0"/>
          <a:chExt cx="0" cy="0"/>
        </a:xfrm>
      </p:grpSpPr>
      <p:sp>
        <p:nvSpPr>
          <p:cNvPr id="494" name="Google Shape;494;p7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5" name="Google Shape;495;p79"/>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6" name="Google Shape;496;p7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7" name="Google Shape;497;p7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8" name="Google Shape;498;p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62" name="Shape 62"/>
        <p:cNvGrpSpPr/>
        <p:nvPr/>
      </p:nvGrpSpPr>
      <p:grpSpPr>
        <a:xfrm>
          <a:off x="0" y="0"/>
          <a:ext cx="0" cy="0"/>
          <a:chOff x="0" y="0"/>
          <a:chExt cx="0" cy="0"/>
        </a:xfrm>
      </p:grpSpPr>
      <p:sp>
        <p:nvSpPr>
          <p:cNvPr id="63" name="Google Shape;63;p9"/>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4" name="Google Shape;64;p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99" name="Shape 499"/>
        <p:cNvGrpSpPr/>
        <p:nvPr/>
      </p:nvGrpSpPr>
      <p:grpSpPr>
        <a:xfrm>
          <a:off x="0" y="0"/>
          <a:ext cx="0" cy="0"/>
          <a:chOff x="0" y="0"/>
          <a:chExt cx="0" cy="0"/>
        </a:xfrm>
      </p:grpSpPr>
      <p:sp>
        <p:nvSpPr>
          <p:cNvPr id="500" name="Google Shape;500;p80"/>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1" name="Google Shape;501;p80"/>
          <p:cNvSpPr/>
          <p:nvPr>
            <p:ph idx="2" type="pic"/>
          </p:nvPr>
        </p:nvSpPr>
        <p:spPr>
          <a:xfrm>
            <a:off x="1792288" y="459581"/>
            <a:ext cx="5486400" cy="3086100"/>
          </a:xfrm>
          <a:prstGeom prst="rect">
            <a:avLst/>
          </a:prstGeom>
          <a:noFill/>
          <a:ln>
            <a:noFill/>
          </a:ln>
        </p:spPr>
      </p:sp>
      <p:sp>
        <p:nvSpPr>
          <p:cNvPr id="502" name="Google Shape;502;p80"/>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03" name="Google Shape;503;p8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4" name="Google Shape;504;p8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5" name="Google Shape;505;p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06" name="Shape 506"/>
        <p:cNvGrpSpPr/>
        <p:nvPr/>
      </p:nvGrpSpPr>
      <p:grpSpPr>
        <a:xfrm>
          <a:off x="0" y="0"/>
          <a:ext cx="0" cy="0"/>
          <a:chOff x="0" y="0"/>
          <a:chExt cx="0" cy="0"/>
        </a:xfrm>
      </p:grpSpPr>
      <p:sp>
        <p:nvSpPr>
          <p:cNvPr id="507" name="Google Shape;507;p81"/>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8" name="Google Shape;508;p81"/>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09" name="Google Shape;509;p81"/>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10" name="Google Shape;510;p8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1" name="Google Shape;511;p8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2" name="Google Shape;512;p8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3" name="Shape 513"/>
        <p:cNvGrpSpPr/>
        <p:nvPr/>
      </p:nvGrpSpPr>
      <p:grpSpPr>
        <a:xfrm>
          <a:off x="0" y="0"/>
          <a:ext cx="0" cy="0"/>
          <a:chOff x="0" y="0"/>
          <a:chExt cx="0" cy="0"/>
        </a:xfrm>
      </p:grpSpPr>
      <p:sp>
        <p:nvSpPr>
          <p:cNvPr id="514" name="Google Shape;514;p8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5" name="Google Shape;515;p8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6" name="Google Shape;516;p8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7" name="Shape 517"/>
        <p:cNvGrpSpPr/>
        <p:nvPr/>
      </p:nvGrpSpPr>
      <p:grpSpPr>
        <a:xfrm>
          <a:off x="0" y="0"/>
          <a:ext cx="0" cy="0"/>
          <a:chOff x="0" y="0"/>
          <a:chExt cx="0" cy="0"/>
        </a:xfrm>
      </p:grpSpPr>
      <p:sp>
        <p:nvSpPr>
          <p:cNvPr id="518" name="Google Shape;518;p8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9" name="Google Shape;519;p8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0" name="Google Shape;520;p8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1" name="Google Shape;521;p8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2" name="Shape 522"/>
        <p:cNvGrpSpPr/>
        <p:nvPr/>
      </p:nvGrpSpPr>
      <p:grpSpPr>
        <a:xfrm>
          <a:off x="0" y="0"/>
          <a:ext cx="0" cy="0"/>
          <a:chOff x="0" y="0"/>
          <a:chExt cx="0" cy="0"/>
        </a:xfrm>
      </p:grpSpPr>
      <p:sp>
        <p:nvSpPr>
          <p:cNvPr id="523" name="Google Shape;523;p8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4" name="Google Shape;524;p84"/>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5" name="Google Shape;525;p84"/>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6" name="Google Shape;526;p84"/>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7" name="Google Shape;527;p84"/>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28" name="Google Shape;528;p8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9" name="Google Shape;529;p8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1" name="Shape 531"/>
        <p:cNvGrpSpPr/>
        <p:nvPr/>
      </p:nvGrpSpPr>
      <p:grpSpPr>
        <a:xfrm>
          <a:off x="0" y="0"/>
          <a:ext cx="0" cy="0"/>
          <a:chOff x="0" y="0"/>
          <a:chExt cx="0" cy="0"/>
        </a:xfrm>
      </p:grpSpPr>
      <p:sp>
        <p:nvSpPr>
          <p:cNvPr id="532" name="Google Shape;532;p8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3" name="Google Shape;533;p85"/>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4" name="Google Shape;534;p85"/>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35" name="Google Shape;535;p8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8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8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8" name="Shape 538"/>
        <p:cNvGrpSpPr/>
        <p:nvPr/>
      </p:nvGrpSpPr>
      <p:grpSpPr>
        <a:xfrm>
          <a:off x="0" y="0"/>
          <a:ext cx="0" cy="0"/>
          <a:chOff x="0" y="0"/>
          <a:chExt cx="0" cy="0"/>
        </a:xfrm>
      </p:grpSpPr>
      <p:sp>
        <p:nvSpPr>
          <p:cNvPr id="539" name="Google Shape;539;p86"/>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0" name="Google Shape;540;p86"/>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541" name="Google Shape;541;p8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8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8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4" name="Shape 544"/>
        <p:cNvGrpSpPr/>
        <p:nvPr/>
      </p:nvGrpSpPr>
      <p:grpSpPr>
        <a:xfrm>
          <a:off x="0" y="0"/>
          <a:ext cx="0" cy="0"/>
          <a:chOff x="0" y="0"/>
          <a:chExt cx="0" cy="0"/>
        </a:xfrm>
      </p:grpSpPr>
      <p:sp>
        <p:nvSpPr>
          <p:cNvPr id="545" name="Google Shape;545;p87"/>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6" name="Google Shape;546;p87"/>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47" name="Google Shape;547;p8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8" name="Google Shape;548;p8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8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6" name="Shape 556"/>
        <p:cNvGrpSpPr/>
        <p:nvPr/>
      </p:nvGrpSpPr>
      <p:grpSpPr>
        <a:xfrm>
          <a:off x="0" y="0"/>
          <a:ext cx="0" cy="0"/>
          <a:chOff x="0" y="0"/>
          <a:chExt cx="0" cy="0"/>
        </a:xfrm>
      </p:grpSpPr>
      <p:sp>
        <p:nvSpPr>
          <p:cNvPr id="557" name="Google Shape;55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8" name="Google Shape;55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59" name="Google Shape;55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2" name="Shape 562"/>
        <p:cNvGrpSpPr/>
        <p:nvPr/>
      </p:nvGrpSpPr>
      <p:grpSpPr>
        <a:xfrm>
          <a:off x="0" y="0"/>
          <a:ext cx="0" cy="0"/>
          <a:chOff x="0" y="0"/>
          <a:chExt cx="0" cy="0"/>
        </a:xfrm>
      </p:grpSpPr>
      <p:sp>
        <p:nvSpPr>
          <p:cNvPr id="563" name="Google Shape;563;p90"/>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4" name="Google Shape;564;p90"/>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65" name="Google Shape;56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7" name="Google Shape;56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0"/>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10"/>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0" name="Google Shape;70;p10"/>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1" name="Google Shape;71;p1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1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68" name="Shape 568"/>
        <p:cNvGrpSpPr/>
        <p:nvPr/>
      </p:nvGrpSpPr>
      <p:grpSpPr>
        <a:xfrm>
          <a:off x="0" y="0"/>
          <a:ext cx="0" cy="0"/>
          <a:chOff x="0" y="0"/>
          <a:chExt cx="0" cy="0"/>
        </a:xfrm>
      </p:grpSpPr>
      <p:sp>
        <p:nvSpPr>
          <p:cNvPr id="569" name="Google Shape;569;p91"/>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0" name="Google Shape;570;p91"/>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1" name="Google Shape;57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2" name="Google Shape;57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3" name="Google Shape;57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74" name="Shape 574"/>
        <p:cNvGrpSpPr/>
        <p:nvPr/>
      </p:nvGrpSpPr>
      <p:grpSpPr>
        <a:xfrm>
          <a:off x="0" y="0"/>
          <a:ext cx="0" cy="0"/>
          <a:chOff x="0" y="0"/>
          <a:chExt cx="0" cy="0"/>
        </a:xfrm>
      </p:grpSpPr>
      <p:sp>
        <p:nvSpPr>
          <p:cNvPr id="575" name="Google Shape;575;p9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6" name="Google Shape;576;p9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7" name="Google Shape;577;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8" name="Google Shape;578;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9" name="Google Shape;579;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80" name="Shape 580"/>
        <p:cNvGrpSpPr/>
        <p:nvPr/>
      </p:nvGrpSpPr>
      <p:grpSpPr>
        <a:xfrm>
          <a:off x="0" y="0"/>
          <a:ext cx="0" cy="0"/>
          <a:chOff x="0" y="0"/>
          <a:chExt cx="0" cy="0"/>
        </a:xfrm>
      </p:grpSpPr>
      <p:sp>
        <p:nvSpPr>
          <p:cNvPr id="581" name="Google Shape;581;p93"/>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3"/>
          <p:cNvSpPr/>
          <p:nvPr>
            <p:ph idx="2" type="pic"/>
          </p:nvPr>
        </p:nvSpPr>
        <p:spPr>
          <a:xfrm>
            <a:off x="1792288" y="459581"/>
            <a:ext cx="5486400" cy="3086100"/>
          </a:xfrm>
          <a:prstGeom prst="rect">
            <a:avLst/>
          </a:prstGeom>
          <a:noFill/>
          <a:ln>
            <a:noFill/>
          </a:ln>
        </p:spPr>
      </p:sp>
      <p:sp>
        <p:nvSpPr>
          <p:cNvPr id="583" name="Google Shape;583;p93"/>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4" name="Google Shape;584;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5" name="Google Shape;585;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6" name="Google Shape;586;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7" name="Shape 587"/>
        <p:cNvGrpSpPr/>
        <p:nvPr/>
      </p:nvGrpSpPr>
      <p:grpSpPr>
        <a:xfrm>
          <a:off x="0" y="0"/>
          <a:ext cx="0" cy="0"/>
          <a:chOff x="0" y="0"/>
          <a:chExt cx="0" cy="0"/>
        </a:xfrm>
      </p:grpSpPr>
      <p:sp>
        <p:nvSpPr>
          <p:cNvPr id="588" name="Google Shape;588;p94"/>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9" name="Google Shape;589;p94"/>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90" name="Google Shape;590;p94"/>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91" name="Google Shape;591;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2" name="Google Shape;592;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
        <p:nvSpPr>
          <p:cNvPr id="595" name="Google Shape;595;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6" name="Google Shape;596;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8" name="Shape 598"/>
        <p:cNvGrpSpPr/>
        <p:nvPr/>
      </p:nvGrpSpPr>
      <p:grpSpPr>
        <a:xfrm>
          <a:off x="0" y="0"/>
          <a:ext cx="0" cy="0"/>
          <a:chOff x="0" y="0"/>
          <a:chExt cx="0" cy="0"/>
        </a:xfrm>
      </p:grpSpPr>
      <p:sp>
        <p:nvSpPr>
          <p:cNvPr id="599" name="Google Shape;599;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0" name="Google Shape;600;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1" name="Google Shape;601;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2" name="Google Shape;602;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3" name="Shape 603"/>
        <p:cNvGrpSpPr/>
        <p:nvPr/>
      </p:nvGrpSpPr>
      <p:grpSpPr>
        <a:xfrm>
          <a:off x="0" y="0"/>
          <a:ext cx="0" cy="0"/>
          <a:chOff x="0" y="0"/>
          <a:chExt cx="0" cy="0"/>
        </a:xfrm>
      </p:grpSpPr>
      <p:sp>
        <p:nvSpPr>
          <p:cNvPr id="604" name="Google Shape;604;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9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6" name="Google Shape;606;p9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7" name="Google Shape;607;p9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08" name="Google Shape;608;p9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09" name="Google Shape;609;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0" name="Google Shape;610;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2" name="Shape 612"/>
        <p:cNvGrpSpPr/>
        <p:nvPr/>
      </p:nvGrpSpPr>
      <p:grpSpPr>
        <a:xfrm>
          <a:off x="0" y="0"/>
          <a:ext cx="0" cy="0"/>
          <a:chOff x="0" y="0"/>
          <a:chExt cx="0" cy="0"/>
        </a:xfrm>
      </p:grpSpPr>
      <p:sp>
        <p:nvSpPr>
          <p:cNvPr id="613" name="Google Shape;613;p9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4" name="Google Shape;614;p98"/>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5" name="Google Shape;615;p98"/>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16" name="Google Shape;61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9" name="Shape 619"/>
        <p:cNvGrpSpPr/>
        <p:nvPr/>
      </p:nvGrpSpPr>
      <p:grpSpPr>
        <a:xfrm>
          <a:off x="0" y="0"/>
          <a:ext cx="0" cy="0"/>
          <a:chOff x="0" y="0"/>
          <a:chExt cx="0" cy="0"/>
        </a:xfrm>
      </p:grpSpPr>
      <p:sp>
        <p:nvSpPr>
          <p:cNvPr id="620" name="Google Shape;620;p99"/>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1" name="Google Shape;621;p99"/>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22" name="Google Shape;62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31" name="Shape 631"/>
        <p:cNvGrpSpPr/>
        <p:nvPr/>
      </p:nvGrpSpPr>
      <p:grpSpPr>
        <a:xfrm>
          <a:off x="0" y="0"/>
          <a:ext cx="0" cy="0"/>
          <a:chOff x="0" y="0"/>
          <a:chExt cx="0" cy="0"/>
        </a:xfrm>
      </p:grpSpPr>
      <p:sp>
        <p:nvSpPr>
          <p:cNvPr id="632" name="Google Shape;63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3" name="Google Shape;63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34" name="Google Shape;63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5" name="Google Shape;63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6" name="Google Shape;63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4" name="Shape 74"/>
        <p:cNvGrpSpPr/>
        <p:nvPr/>
      </p:nvGrpSpPr>
      <p:grpSpPr>
        <a:xfrm>
          <a:off x="0" y="0"/>
          <a:ext cx="0" cy="0"/>
          <a:chOff x="0" y="0"/>
          <a:chExt cx="0" cy="0"/>
        </a:xfrm>
      </p:grpSpPr>
      <p:sp>
        <p:nvSpPr>
          <p:cNvPr id="75" name="Google Shape;75;p11"/>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b="0" i="0" sz="1500">
                <a:solidFill>
                  <a:srgbClr val="7ACE6C"/>
                </a:solidFill>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11"/>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lnSpc>
                <a:spcPct val="100000"/>
              </a:lnSpc>
              <a:spcBef>
                <a:spcPts val="0"/>
              </a:spcBef>
              <a:spcAft>
                <a:spcPts val="0"/>
              </a:spcAft>
              <a:buSzPts val="1100"/>
              <a:buNone/>
              <a:defRPr/>
            </a:lvl2pPr>
            <a:lvl3pPr indent="-228600" lvl="2" marL="1371600" algn="l">
              <a:lnSpc>
                <a:spcPct val="100000"/>
              </a:lnSpc>
              <a:spcBef>
                <a:spcPts val="0"/>
              </a:spcBef>
              <a:spcAft>
                <a:spcPts val="0"/>
              </a:spcAft>
              <a:buSzPts val="1100"/>
              <a:buNone/>
              <a:defRPr/>
            </a:lvl3pPr>
            <a:lvl4pPr indent="-228600" lvl="3" marL="1828800" algn="l">
              <a:lnSpc>
                <a:spcPct val="100000"/>
              </a:lnSpc>
              <a:spcBef>
                <a:spcPts val="0"/>
              </a:spcBef>
              <a:spcAft>
                <a:spcPts val="0"/>
              </a:spcAft>
              <a:buSzPts val="1100"/>
              <a:buNone/>
              <a:defRPr/>
            </a:lvl4pPr>
            <a:lvl5pPr indent="-228600" lvl="4" marL="2286000" algn="l">
              <a:lnSpc>
                <a:spcPct val="100000"/>
              </a:lnSpc>
              <a:spcBef>
                <a:spcPts val="0"/>
              </a:spcBef>
              <a:spcAft>
                <a:spcPts val="0"/>
              </a:spcAft>
              <a:buSzPts val="1100"/>
              <a:buNone/>
              <a:defRPr/>
            </a:lvl5pPr>
            <a:lvl6pPr indent="-228600" lvl="5" marL="2743200" algn="l">
              <a:lnSpc>
                <a:spcPct val="100000"/>
              </a:lnSpc>
              <a:spcBef>
                <a:spcPts val="0"/>
              </a:spcBef>
              <a:spcAft>
                <a:spcPts val="0"/>
              </a:spcAft>
              <a:buSzPts val="1100"/>
              <a:buNone/>
              <a:defRPr/>
            </a:lvl6pPr>
            <a:lvl7pPr indent="-228600" lvl="6" marL="3200400" algn="l">
              <a:lnSpc>
                <a:spcPct val="100000"/>
              </a:lnSpc>
              <a:spcBef>
                <a:spcPts val="0"/>
              </a:spcBef>
              <a:spcAft>
                <a:spcPts val="0"/>
              </a:spcAft>
              <a:buSzPts val="1100"/>
              <a:buNone/>
              <a:defRPr/>
            </a:lvl7pPr>
            <a:lvl8pPr indent="-228600" lvl="7" marL="3657600" algn="l">
              <a:lnSpc>
                <a:spcPct val="100000"/>
              </a:lnSpc>
              <a:spcBef>
                <a:spcPts val="0"/>
              </a:spcBef>
              <a:spcAft>
                <a:spcPts val="0"/>
              </a:spcAft>
              <a:buSzPts val="1100"/>
              <a:buNone/>
              <a:defRPr/>
            </a:lvl8pPr>
            <a:lvl9pPr indent="-228600" lvl="8" marL="4114800" algn="l">
              <a:lnSpc>
                <a:spcPct val="100000"/>
              </a:lnSpc>
              <a:spcBef>
                <a:spcPts val="0"/>
              </a:spcBef>
              <a:spcAft>
                <a:spcPts val="0"/>
              </a:spcAft>
              <a:buSzPts val="1100"/>
              <a:buNone/>
              <a:defRPr/>
            </a:lvl9pPr>
          </a:lstStyle>
          <a:p/>
        </p:txBody>
      </p:sp>
      <p:sp>
        <p:nvSpPr>
          <p:cNvPr id="77" name="Google Shape;77;p1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1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100"/>
              <a:buNone/>
              <a:defRPr>
                <a:solidFill>
                  <a:srgbClr val="888888"/>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1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7" name="Shape 637"/>
        <p:cNvGrpSpPr/>
        <p:nvPr/>
      </p:nvGrpSpPr>
      <p:grpSpPr>
        <a:xfrm>
          <a:off x="0" y="0"/>
          <a:ext cx="0" cy="0"/>
          <a:chOff x="0" y="0"/>
          <a:chExt cx="0" cy="0"/>
        </a:xfrm>
      </p:grpSpPr>
      <p:sp>
        <p:nvSpPr>
          <p:cNvPr id="638" name="Google Shape;63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9" name="Google Shape;63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640" name="Google Shape;64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43" name="Shape 643"/>
        <p:cNvGrpSpPr/>
        <p:nvPr/>
      </p:nvGrpSpPr>
      <p:grpSpPr>
        <a:xfrm>
          <a:off x="0" y="0"/>
          <a:ext cx="0" cy="0"/>
          <a:chOff x="0" y="0"/>
          <a:chExt cx="0" cy="0"/>
        </a:xfrm>
      </p:grpSpPr>
      <p:sp>
        <p:nvSpPr>
          <p:cNvPr id="644" name="Google Shape;64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5" name="Google Shape;64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46" name="Google Shape;64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8" name="Google Shape;64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49" name="Shape 649"/>
        <p:cNvGrpSpPr/>
        <p:nvPr/>
      </p:nvGrpSpPr>
      <p:grpSpPr>
        <a:xfrm>
          <a:off x="0" y="0"/>
          <a:ext cx="0" cy="0"/>
          <a:chOff x="0" y="0"/>
          <a:chExt cx="0" cy="0"/>
        </a:xfrm>
      </p:grpSpPr>
      <p:sp>
        <p:nvSpPr>
          <p:cNvPr id="650" name="Google Shape;65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1" name="Google Shape;65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52" name="Google Shape;65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3" name="Google Shape;65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4" name="Google Shape;65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5" name="Shape 655"/>
        <p:cNvGrpSpPr/>
        <p:nvPr/>
      </p:nvGrpSpPr>
      <p:grpSpPr>
        <a:xfrm>
          <a:off x="0" y="0"/>
          <a:ext cx="0" cy="0"/>
          <a:chOff x="0" y="0"/>
          <a:chExt cx="0" cy="0"/>
        </a:xfrm>
      </p:grpSpPr>
      <p:sp>
        <p:nvSpPr>
          <p:cNvPr id="656" name="Google Shape;65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7" name="Google Shape;657;p105"/>
          <p:cNvSpPr/>
          <p:nvPr>
            <p:ph idx="2" type="pic"/>
          </p:nvPr>
        </p:nvSpPr>
        <p:spPr>
          <a:xfrm>
            <a:off x="1792288" y="459581"/>
            <a:ext cx="5486400" cy="3086100"/>
          </a:xfrm>
          <a:prstGeom prst="rect">
            <a:avLst/>
          </a:prstGeom>
          <a:noFill/>
          <a:ln>
            <a:noFill/>
          </a:ln>
        </p:spPr>
      </p:sp>
      <p:sp>
        <p:nvSpPr>
          <p:cNvPr id="658" name="Google Shape;65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9" name="Google Shape;65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0" name="Google Shape;66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1" name="Google Shape;66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2" name="Shape 662"/>
        <p:cNvGrpSpPr/>
        <p:nvPr/>
      </p:nvGrpSpPr>
      <p:grpSpPr>
        <a:xfrm>
          <a:off x="0" y="0"/>
          <a:ext cx="0" cy="0"/>
          <a:chOff x="0" y="0"/>
          <a:chExt cx="0" cy="0"/>
        </a:xfrm>
      </p:grpSpPr>
      <p:sp>
        <p:nvSpPr>
          <p:cNvPr id="663" name="Google Shape;66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4" name="Google Shape;66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65" name="Google Shape;66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6" name="Google Shape;66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7" name="Google Shape;66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9" name="Shape 669"/>
        <p:cNvGrpSpPr/>
        <p:nvPr/>
      </p:nvGrpSpPr>
      <p:grpSpPr>
        <a:xfrm>
          <a:off x="0" y="0"/>
          <a:ext cx="0" cy="0"/>
          <a:chOff x="0" y="0"/>
          <a:chExt cx="0" cy="0"/>
        </a:xfrm>
      </p:grpSpPr>
      <p:sp>
        <p:nvSpPr>
          <p:cNvPr id="670" name="Google Shape;67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1" name="Google Shape;67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2" name="Google Shape;67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3" name="Shape 673"/>
        <p:cNvGrpSpPr/>
        <p:nvPr/>
      </p:nvGrpSpPr>
      <p:grpSpPr>
        <a:xfrm>
          <a:off x="0" y="0"/>
          <a:ext cx="0" cy="0"/>
          <a:chOff x="0" y="0"/>
          <a:chExt cx="0" cy="0"/>
        </a:xfrm>
      </p:grpSpPr>
      <p:sp>
        <p:nvSpPr>
          <p:cNvPr id="674" name="Google Shape;67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5" name="Google Shape;67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6" name="Google Shape;67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7" name="Google Shape;67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8" name="Shape 678"/>
        <p:cNvGrpSpPr/>
        <p:nvPr/>
      </p:nvGrpSpPr>
      <p:grpSpPr>
        <a:xfrm>
          <a:off x="0" y="0"/>
          <a:ext cx="0" cy="0"/>
          <a:chOff x="0" y="0"/>
          <a:chExt cx="0" cy="0"/>
        </a:xfrm>
      </p:grpSpPr>
      <p:sp>
        <p:nvSpPr>
          <p:cNvPr id="679" name="Google Shape;67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1" name="Google Shape;68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2" name="Google Shape;68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683" name="Google Shape;68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684" name="Google Shape;68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5" name="Google Shape;68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87" name="Shape 687"/>
        <p:cNvGrpSpPr/>
        <p:nvPr/>
      </p:nvGrpSpPr>
      <p:grpSpPr>
        <a:xfrm>
          <a:off x="0" y="0"/>
          <a:ext cx="0" cy="0"/>
          <a:chOff x="0" y="0"/>
          <a:chExt cx="0" cy="0"/>
        </a:xfrm>
      </p:grpSpPr>
      <p:sp>
        <p:nvSpPr>
          <p:cNvPr id="688" name="Google Shape;68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9" name="Google Shape;68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0" name="Google Shape;69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691" name="Google Shape;69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4" name="Shape 694"/>
        <p:cNvGrpSpPr/>
        <p:nvPr/>
      </p:nvGrpSpPr>
      <p:grpSpPr>
        <a:xfrm>
          <a:off x="0" y="0"/>
          <a:ext cx="0" cy="0"/>
          <a:chOff x="0" y="0"/>
          <a:chExt cx="0" cy="0"/>
        </a:xfrm>
      </p:grpSpPr>
      <p:sp>
        <p:nvSpPr>
          <p:cNvPr id="695" name="Google Shape;69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6" name="Google Shape;69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697" name="Google Shape;69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18.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theme" Target="../theme/theme26.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theme" Target="../theme/theme1.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17.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49.xml"/></Relationships>
</file>

<file path=ppt/slideMasters/_rels/slideMaster13.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theme" Target="../theme/theme29.xml"/></Relationships>
</file>

<file path=ppt/slideMasters/_rels/slideMaster14.xml.rels><?xml version='1.0' encoding='UTF-8' standalone='yes'?>
<Relationships xmlns="http://schemas.openxmlformats.org/package/2006/relationships"><Relationship Id="rId1" Type="http://schemas.openxmlformats.org/officeDocument/2006/relationships/slideLayout" Target="../slideLayouts/slideLayout105.xml"/><Relationship Id="rId2" Type="http://schemas.openxmlformats.org/officeDocument/2006/relationships/slideLayout" Target="../slideLayouts/slideLayout106.xml"/><Relationship Id="rId3" Type="http://schemas.openxmlformats.org/officeDocument/2006/relationships/slideLayout" Target="../slideLayouts/slideLayout107.xml"/><Relationship Id="rId4" Type="http://schemas.openxmlformats.org/officeDocument/2006/relationships/slideLayout" Target="../slideLayouts/slideLayout108.xml"/><Relationship Id="rId5" Type="http://schemas.openxmlformats.org/officeDocument/2006/relationships/slideLayout" Target="../slideLayouts/slideLayout109.xml"/><Relationship Id="rId6" Type="http://schemas.openxmlformats.org/officeDocument/2006/relationships/theme" Target="../theme/theme2.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theme" Target="../theme/theme54.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15.xml"/><Relationship Id="rId2" Type="http://schemas.openxmlformats.org/officeDocument/2006/relationships/slideLayout" Target="../slideLayouts/slideLayout116.xml"/><Relationship Id="rId3" Type="http://schemas.openxmlformats.org/officeDocument/2006/relationships/slideLayout" Target="../slideLayouts/slideLayout117.xml"/><Relationship Id="rId4" Type="http://schemas.openxmlformats.org/officeDocument/2006/relationships/slideLayout" Target="../slideLayouts/slideLayout118.xml"/><Relationship Id="rId5" Type="http://schemas.openxmlformats.org/officeDocument/2006/relationships/slideLayout" Target="../slideLayouts/slideLayout119.xml"/><Relationship Id="rId6" Type="http://schemas.openxmlformats.org/officeDocument/2006/relationships/theme" Target="../theme/theme47.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Relationship Id="rId14" Type="http://schemas.openxmlformats.org/officeDocument/2006/relationships/slideLayout" Target="../slideLayouts/slideLayout133.xml"/><Relationship Id="rId15" Type="http://schemas.openxmlformats.org/officeDocument/2006/relationships/slideLayout" Target="../slideLayouts/slideLayout134.xml"/><Relationship Id="rId16" Type="http://schemas.openxmlformats.org/officeDocument/2006/relationships/slideLayout" Target="../slideLayouts/slideLayout135.xml"/><Relationship Id="rId17" Type="http://schemas.openxmlformats.org/officeDocument/2006/relationships/slideLayout" Target="../slideLayouts/slideLayout136.xml"/><Relationship Id="rId18" Type="http://schemas.openxmlformats.org/officeDocument/2006/relationships/theme" Target="../theme/theme30.xml"/></Relationships>
</file>

<file path=ppt/slideMasters/_rels/slideMaster18.xml.rels><?xml version='1.0' encoding='UTF-8' standalone='yes'?>
<Relationships xmlns="http://schemas.openxmlformats.org/package/2006/relationships"><Relationship Id="rId1" Type="http://schemas.openxmlformats.org/officeDocument/2006/relationships/slideLayout" Target="../slideLayouts/slideLayout137.xml"/><Relationship Id="rId2" Type="http://schemas.openxmlformats.org/officeDocument/2006/relationships/slideLayout" Target="../slideLayouts/slideLayout138.xml"/><Relationship Id="rId3" Type="http://schemas.openxmlformats.org/officeDocument/2006/relationships/slideLayout" Target="../slideLayouts/slideLayout139.xml"/><Relationship Id="rId4" Type="http://schemas.openxmlformats.org/officeDocument/2006/relationships/slideLayout" Target="../slideLayouts/slideLayout140.xml"/><Relationship Id="rId5" Type="http://schemas.openxmlformats.org/officeDocument/2006/relationships/slideLayout" Target="../slideLayouts/slideLayout141.xml"/><Relationship Id="rId6" Type="http://schemas.openxmlformats.org/officeDocument/2006/relationships/slideLayout" Target="../slideLayouts/slideLayout142.xml"/><Relationship Id="rId7" Type="http://schemas.openxmlformats.org/officeDocument/2006/relationships/theme" Target="../theme/theme20.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theme" Target="../theme/theme25.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13.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54.xml"/><Relationship Id="rId2" Type="http://schemas.openxmlformats.org/officeDocument/2006/relationships/slideLayout" Target="../slideLayouts/slideLayout155.xml"/><Relationship Id="rId3" Type="http://schemas.openxmlformats.org/officeDocument/2006/relationships/slideLayout" Target="../slideLayouts/slideLayout156.xml"/><Relationship Id="rId4" Type="http://schemas.openxmlformats.org/officeDocument/2006/relationships/slideLayout" Target="../slideLayouts/slideLayout157.xml"/><Relationship Id="rId5" Type="http://schemas.openxmlformats.org/officeDocument/2006/relationships/slideLayout" Target="../slideLayouts/slideLayout158.xml"/><Relationship Id="rId6" Type="http://schemas.openxmlformats.org/officeDocument/2006/relationships/slideLayout" Target="../slideLayouts/slideLayout159.xml"/><Relationship Id="rId7" Type="http://schemas.openxmlformats.org/officeDocument/2006/relationships/theme" Target="../theme/theme22.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60.xml"/><Relationship Id="rId2" Type="http://schemas.openxmlformats.org/officeDocument/2006/relationships/slideLayout" Target="../slideLayouts/slideLayout161.xml"/><Relationship Id="rId3" Type="http://schemas.openxmlformats.org/officeDocument/2006/relationships/slideLayout" Target="../slideLayouts/slideLayout162.xml"/><Relationship Id="rId4" Type="http://schemas.openxmlformats.org/officeDocument/2006/relationships/slideLayout" Target="../slideLayouts/slideLayout163.xml"/><Relationship Id="rId5" Type="http://schemas.openxmlformats.org/officeDocument/2006/relationships/slideLayout" Target="../slideLayouts/slideLayout164.xml"/><Relationship Id="rId6" Type="http://schemas.openxmlformats.org/officeDocument/2006/relationships/theme" Target="../theme/theme24.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slideLayout" Target="../slideLayouts/slideLayout171.xml"/><Relationship Id="rId8" Type="http://schemas.openxmlformats.org/officeDocument/2006/relationships/slideLayout" Target="../slideLayouts/slideLayout172.xml"/><Relationship Id="rId9" Type="http://schemas.openxmlformats.org/officeDocument/2006/relationships/slideLayout" Target="../slideLayouts/slideLayout173.xml"/><Relationship Id="rId10" Type="http://schemas.openxmlformats.org/officeDocument/2006/relationships/slideLayout" Target="../slideLayouts/slideLayout174.xml"/><Relationship Id="rId11" Type="http://schemas.openxmlformats.org/officeDocument/2006/relationships/theme" Target="../theme/theme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5.xml"/><Relationship Id="rId2" Type="http://schemas.openxmlformats.org/officeDocument/2006/relationships/slideLayout" Target="../slideLayouts/slideLayout176.xml"/><Relationship Id="rId3" Type="http://schemas.openxmlformats.org/officeDocument/2006/relationships/slideLayout" Target="../slideLayouts/slideLayout177.xml"/><Relationship Id="rId4" Type="http://schemas.openxmlformats.org/officeDocument/2006/relationships/slideLayout" Target="../slideLayouts/slideLayout178.xml"/><Relationship Id="rId5" Type="http://schemas.openxmlformats.org/officeDocument/2006/relationships/slideLayout" Target="../slideLayouts/slideLayout179.xml"/><Relationship Id="rId6" Type="http://schemas.openxmlformats.org/officeDocument/2006/relationships/slideLayout" Target="../slideLayouts/slideLayout180.xml"/><Relationship Id="rId7" Type="http://schemas.openxmlformats.org/officeDocument/2006/relationships/slideLayout" Target="../slideLayouts/slideLayout181.xml"/><Relationship Id="rId8" Type="http://schemas.openxmlformats.org/officeDocument/2006/relationships/slideLayout" Target="../slideLayouts/slideLayout182.xml"/><Relationship Id="rId9" Type="http://schemas.openxmlformats.org/officeDocument/2006/relationships/slideLayout" Target="../slideLayouts/slideLayout183.xml"/><Relationship Id="rId10" Type="http://schemas.openxmlformats.org/officeDocument/2006/relationships/slideLayout" Target="../slideLayouts/slideLayout184.xml"/><Relationship Id="rId11" Type="http://schemas.openxmlformats.org/officeDocument/2006/relationships/slideLayout" Target="../slideLayouts/slideLayout185.xml"/><Relationship Id="rId12" Type="http://schemas.openxmlformats.org/officeDocument/2006/relationships/slideLayout" Target="../slideLayouts/slideLayout186.xml"/><Relationship Id="rId13" Type="http://schemas.openxmlformats.org/officeDocument/2006/relationships/theme" Target="../theme/theme23.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30.jpg"/><Relationship Id="rId2" Type="http://schemas.openxmlformats.org/officeDocument/2006/relationships/slideLayout" Target="../slideLayouts/slideLayout187.xml"/><Relationship Id="rId3" Type="http://schemas.openxmlformats.org/officeDocument/2006/relationships/slideLayout" Target="../slideLayouts/slideLayout188.xml"/><Relationship Id="rId4" Type="http://schemas.openxmlformats.org/officeDocument/2006/relationships/slideLayout" Target="../slideLayouts/slideLayout189.xml"/><Relationship Id="rId5" Type="http://schemas.openxmlformats.org/officeDocument/2006/relationships/slideLayout" Target="../slideLayouts/slideLayout190.xml"/><Relationship Id="rId6" Type="http://schemas.openxmlformats.org/officeDocument/2006/relationships/slideLayout" Target="../slideLayouts/slideLayout191.xml"/><Relationship Id="rId7" Type="http://schemas.openxmlformats.org/officeDocument/2006/relationships/slideLayout" Target="../slideLayouts/slideLayout192.xml"/><Relationship Id="rId8" Type="http://schemas.openxmlformats.org/officeDocument/2006/relationships/slideLayout" Target="../slideLayouts/slideLayout193.xml"/><Relationship Id="rId9" Type="http://schemas.openxmlformats.org/officeDocument/2006/relationships/slideLayout" Target="../slideLayouts/slideLayout194.xml"/><Relationship Id="rId10" Type="http://schemas.openxmlformats.org/officeDocument/2006/relationships/slideLayout" Target="../slideLayouts/slideLayout195.xml"/><Relationship Id="rId11" Type="http://schemas.openxmlformats.org/officeDocument/2006/relationships/slideLayout" Target="../slideLayouts/slideLayout196.xml"/><Relationship Id="rId12" Type="http://schemas.openxmlformats.org/officeDocument/2006/relationships/slideLayout" Target="../slideLayouts/slideLayout197.xml"/><Relationship Id="rId13" Type="http://schemas.openxmlformats.org/officeDocument/2006/relationships/slideLayout" Target="../slideLayouts/slideLayout198.xml"/><Relationship Id="rId14" Type="http://schemas.openxmlformats.org/officeDocument/2006/relationships/theme" Target="../theme/theme43.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99.xml"/><Relationship Id="rId2" Type="http://schemas.openxmlformats.org/officeDocument/2006/relationships/slideLayout" Target="../slideLayouts/slideLayout200.xml"/><Relationship Id="rId3" Type="http://schemas.openxmlformats.org/officeDocument/2006/relationships/slideLayout" Target="../slideLayouts/slideLayout201.xml"/><Relationship Id="rId4" Type="http://schemas.openxmlformats.org/officeDocument/2006/relationships/slideLayout" Target="../slideLayouts/slideLayout202.xml"/><Relationship Id="rId5"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203.xml"/><Relationship Id="rId2" Type="http://schemas.openxmlformats.org/officeDocument/2006/relationships/slideLayout" Target="../slideLayouts/slideLayout204.xml"/><Relationship Id="rId3" Type="http://schemas.openxmlformats.org/officeDocument/2006/relationships/slideLayout" Target="../slideLayouts/slideLayout205.xml"/><Relationship Id="rId4" Type="http://schemas.openxmlformats.org/officeDocument/2006/relationships/slideLayout" Target="../slideLayouts/slideLayout206.xml"/><Relationship Id="rId5" Type="http://schemas.openxmlformats.org/officeDocument/2006/relationships/slideLayout" Target="../slideLayouts/slideLayout207.xml"/><Relationship Id="rId6" Type="http://schemas.openxmlformats.org/officeDocument/2006/relationships/slideLayout" Target="../slideLayouts/slideLayout208.xml"/><Relationship Id="rId7" Type="http://schemas.openxmlformats.org/officeDocument/2006/relationships/theme" Target="../theme/theme40.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9.xml"/><Relationship Id="rId2" Type="http://schemas.openxmlformats.org/officeDocument/2006/relationships/slideLayout" Target="../slideLayouts/slideLayout210.xml"/><Relationship Id="rId3" Type="http://schemas.openxmlformats.org/officeDocument/2006/relationships/slideLayout" Target="../slideLayouts/slideLayout211.xml"/><Relationship Id="rId4" Type="http://schemas.openxmlformats.org/officeDocument/2006/relationships/slideLayout" Target="../slideLayouts/slideLayout212.xml"/><Relationship Id="rId5" Type="http://schemas.openxmlformats.org/officeDocument/2006/relationships/slideLayout" Target="../slideLayouts/slideLayout213.xml"/><Relationship Id="rId6" Type="http://schemas.openxmlformats.org/officeDocument/2006/relationships/slideLayout" Target="../slideLayouts/slideLayout214.xml"/><Relationship Id="rId7" Type="http://schemas.openxmlformats.org/officeDocument/2006/relationships/theme" Target="../theme/theme27.xml"/></Relationships>
</file>

<file path=ppt/slideMasters/_rels/slideMaster28.xml.rels><?xml version='1.0' encoding='UTF-8' standalone='yes'?>
<Relationships xmlns="http://schemas.openxmlformats.org/package/2006/relationships"><Relationship Id="rId1" Type="http://schemas.openxmlformats.org/officeDocument/2006/relationships/slideLayout" Target="../slideLayouts/slideLayout215.xml"/><Relationship Id="rId2" Type="http://schemas.openxmlformats.org/officeDocument/2006/relationships/slideLayout" Target="../slideLayouts/slideLayout216.xml"/><Relationship Id="rId3" Type="http://schemas.openxmlformats.org/officeDocument/2006/relationships/slideLayout" Target="../slideLayouts/slideLayout217.xml"/><Relationship Id="rId4" Type="http://schemas.openxmlformats.org/officeDocument/2006/relationships/slideLayout" Target="../slideLayouts/slideLayout218.xml"/><Relationship Id="rId5" Type="http://schemas.openxmlformats.org/officeDocument/2006/relationships/slideLayout" Target="../slideLayouts/slideLayout219.xml"/><Relationship Id="rId6" Type="http://schemas.openxmlformats.org/officeDocument/2006/relationships/slideLayout" Target="../slideLayouts/slideLayout220.xml"/><Relationship Id="rId7" Type="http://schemas.openxmlformats.org/officeDocument/2006/relationships/slideLayout" Target="../slideLayouts/slideLayout221.xml"/><Relationship Id="rId8" Type="http://schemas.openxmlformats.org/officeDocument/2006/relationships/slideLayout" Target="../slideLayouts/slideLayout222.xml"/><Relationship Id="rId9" Type="http://schemas.openxmlformats.org/officeDocument/2006/relationships/slideLayout" Target="../slideLayouts/slideLayout223.xml"/><Relationship Id="rId10" Type="http://schemas.openxmlformats.org/officeDocument/2006/relationships/slideLayout" Target="../slideLayouts/slideLayout224.xml"/><Relationship Id="rId11" Type="http://schemas.openxmlformats.org/officeDocument/2006/relationships/slideLayout" Target="../slideLayouts/slideLayout225.xml"/><Relationship Id="rId12" Type="http://schemas.openxmlformats.org/officeDocument/2006/relationships/slideLayout" Target="../slideLayouts/slideLayout226.xml"/><Relationship Id="rId13" Type="http://schemas.openxmlformats.org/officeDocument/2006/relationships/theme" Target="../theme/theme64.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27.xml"/><Relationship Id="rId2" Type="http://schemas.openxmlformats.org/officeDocument/2006/relationships/slideLayout" Target="../slideLayouts/slideLayout228.xml"/><Relationship Id="rId3" Type="http://schemas.openxmlformats.org/officeDocument/2006/relationships/slideLayout" Target="../slideLayouts/slideLayout229.xml"/><Relationship Id="rId4" Type="http://schemas.openxmlformats.org/officeDocument/2006/relationships/slideLayout" Target="../slideLayouts/slideLayout230.xml"/><Relationship Id="rId5" Type="http://schemas.openxmlformats.org/officeDocument/2006/relationships/slideLayout" Target="../slideLayouts/slideLayout231.xml"/><Relationship Id="rId6" Type="http://schemas.openxmlformats.org/officeDocument/2006/relationships/slideLayout" Target="../slideLayouts/slideLayout232.xml"/><Relationship Id="rId7" Type="http://schemas.openxmlformats.org/officeDocument/2006/relationships/theme" Target="../theme/theme37.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Relationship Id="rId15" Type="http://schemas.openxmlformats.org/officeDocument/2006/relationships/slideLayout" Target="../slideLayouts/slideLayout25.xml"/><Relationship Id="rId16" Type="http://schemas.openxmlformats.org/officeDocument/2006/relationships/slideLayout" Target="../slideLayouts/slideLayout26.xml"/><Relationship Id="rId17" Type="http://schemas.openxmlformats.org/officeDocument/2006/relationships/slideLayout" Target="../slideLayouts/slideLayout27.xml"/><Relationship Id="rId18" Type="http://schemas.openxmlformats.org/officeDocument/2006/relationships/slideLayout" Target="../slideLayouts/slideLayout28.xml"/><Relationship Id="rId19" Type="http://schemas.openxmlformats.org/officeDocument/2006/relationships/slideLayout" Target="../slideLayouts/slideLayout29.xml"/><Relationship Id="rId20" Type="http://schemas.openxmlformats.org/officeDocument/2006/relationships/slideLayout" Target="../slideLayouts/slideLayout30.xml"/><Relationship Id="rId21" Type="http://schemas.openxmlformats.org/officeDocument/2006/relationships/slideLayout" Target="../slideLayouts/slideLayout31.xml"/><Relationship Id="rId22" Type="http://schemas.openxmlformats.org/officeDocument/2006/relationships/slideLayout" Target="../slideLayouts/slideLayout32.xml"/><Relationship Id="rId23" Type="http://schemas.openxmlformats.org/officeDocument/2006/relationships/slideLayout" Target="../slideLayouts/slideLayout33.xml"/><Relationship Id="rId24" Type="http://schemas.openxmlformats.org/officeDocument/2006/relationships/theme" Target="../theme/theme48.xml"/></Relationships>
</file>

<file path=ppt/slideMasters/_rels/slideMaster30.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4.png"/><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35.jpg"/><Relationship Id="rId6" Type="http://schemas.openxmlformats.org/officeDocument/2006/relationships/image" Target="../media/image38.png"/><Relationship Id="rId7" Type="http://schemas.openxmlformats.org/officeDocument/2006/relationships/slideLayout" Target="../slideLayouts/slideLayout233.xml"/><Relationship Id="rId8" Type="http://schemas.openxmlformats.org/officeDocument/2006/relationships/theme" Target="../theme/theme59.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4.xml"/><Relationship Id="rId2" Type="http://schemas.openxmlformats.org/officeDocument/2006/relationships/slideLayout" Target="../slideLayouts/slideLayout235.xml"/><Relationship Id="rId3" Type="http://schemas.openxmlformats.org/officeDocument/2006/relationships/slideLayout" Target="../slideLayouts/slideLayout236.xml"/><Relationship Id="rId4" Type="http://schemas.openxmlformats.org/officeDocument/2006/relationships/slideLayout" Target="../slideLayouts/slideLayout237.xml"/><Relationship Id="rId5" Type="http://schemas.openxmlformats.org/officeDocument/2006/relationships/slideLayout" Target="../slideLayouts/slideLayout238.xml"/><Relationship Id="rId6" Type="http://schemas.openxmlformats.org/officeDocument/2006/relationships/slideLayout" Target="../slideLayouts/slideLayout239.xml"/><Relationship Id="rId7" Type="http://schemas.openxmlformats.org/officeDocument/2006/relationships/slideLayout" Target="../slideLayouts/slideLayout240.xml"/><Relationship Id="rId8" Type="http://schemas.openxmlformats.org/officeDocument/2006/relationships/slideLayout" Target="../slideLayouts/slideLayout241.xml"/><Relationship Id="rId9" Type="http://schemas.openxmlformats.org/officeDocument/2006/relationships/slideLayout" Target="../slideLayouts/slideLayout242.xml"/><Relationship Id="rId10" Type="http://schemas.openxmlformats.org/officeDocument/2006/relationships/slideLayout" Target="../slideLayouts/slideLayout243.xml"/><Relationship Id="rId11" Type="http://schemas.openxmlformats.org/officeDocument/2006/relationships/slideLayout" Target="../slideLayouts/slideLayout244.xml"/><Relationship Id="rId12" Type="http://schemas.openxmlformats.org/officeDocument/2006/relationships/theme" Target="../theme/theme18.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5.xml"/><Relationship Id="rId2" Type="http://schemas.openxmlformats.org/officeDocument/2006/relationships/slideLayout" Target="../slideLayouts/slideLayout246.xml"/><Relationship Id="rId3" Type="http://schemas.openxmlformats.org/officeDocument/2006/relationships/slideLayout" Target="../slideLayouts/slideLayout247.xml"/><Relationship Id="rId4" Type="http://schemas.openxmlformats.org/officeDocument/2006/relationships/slideLayout" Target="../slideLayouts/slideLayout248.xml"/><Relationship Id="rId5" Type="http://schemas.openxmlformats.org/officeDocument/2006/relationships/slideLayout" Target="../slideLayouts/slideLayout249.xml"/><Relationship Id="rId6" Type="http://schemas.openxmlformats.org/officeDocument/2006/relationships/slideLayout" Target="../slideLayouts/slideLayout250.xml"/><Relationship Id="rId7" Type="http://schemas.openxmlformats.org/officeDocument/2006/relationships/slideLayout" Target="../slideLayouts/slideLayout251.xml"/><Relationship Id="rId8" Type="http://schemas.openxmlformats.org/officeDocument/2006/relationships/slideLayout" Target="../slideLayouts/slideLayout252.xml"/><Relationship Id="rId9" Type="http://schemas.openxmlformats.org/officeDocument/2006/relationships/slideLayout" Target="../slideLayouts/slideLayout253.xml"/><Relationship Id="rId10" Type="http://schemas.openxmlformats.org/officeDocument/2006/relationships/slideLayout" Target="../slideLayouts/slideLayout254.xml"/><Relationship Id="rId11" Type="http://schemas.openxmlformats.org/officeDocument/2006/relationships/slideLayout" Target="../slideLayouts/slideLayout255.xml"/><Relationship Id="rId12" Type="http://schemas.openxmlformats.org/officeDocument/2006/relationships/slideLayout" Target="../slideLayouts/slideLayout256.xml"/><Relationship Id="rId13" Type="http://schemas.openxmlformats.org/officeDocument/2006/relationships/theme" Target="../theme/theme9.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57.xml"/><Relationship Id="rId2" Type="http://schemas.openxmlformats.org/officeDocument/2006/relationships/slideLayout" Target="../slideLayouts/slideLayout258.xml"/><Relationship Id="rId3" Type="http://schemas.openxmlformats.org/officeDocument/2006/relationships/theme" Target="../theme/theme8.xml"/></Relationships>
</file>

<file path=ppt/slideMasters/_rels/slideMaster34.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259.xml"/><Relationship Id="rId3" Type="http://schemas.openxmlformats.org/officeDocument/2006/relationships/slideLayout" Target="../slideLayouts/slideLayout260.xml"/><Relationship Id="rId4" Type="http://schemas.openxmlformats.org/officeDocument/2006/relationships/slideLayout" Target="../slideLayouts/slideLayout261.xml"/><Relationship Id="rId5" Type="http://schemas.openxmlformats.org/officeDocument/2006/relationships/slideLayout" Target="../slideLayouts/slideLayout262.xml"/><Relationship Id="rId6" Type="http://schemas.openxmlformats.org/officeDocument/2006/relationships/slideLayout" Target="../slideLayouts/slideLayout263.xml"/><Relationship Id="rId7" Type="http://schemas.openxmlformats.org/officeDocument/2006/relationships/slideLayout" Target="../slideLayouts/slideLayout264.xml"/><Relationship Id="rId8" Type="http://schemas.openxmlformats.org/officeDocument/2006/relationships/slideLayout" Target="../slideLayouts/slideLayout265.xml"/><Relationship Id="rId9" Type="http://schemas.openxmlformats.org/officeDocument/2006/relationships/slideLayout" Target="../slideLayouts/slideLayout266.xml"/><Relationship Id="rId10" Type="http://schemas.openxmlformats.org/officeDocument/2006/relationships/slideLayout" Target="../slideLayouts/slideLayout267.xml"/><Relationship Id="rId11" Type="http://schemas.openxmlformats.org/officeDocument/2006/relationships/slideLayout" Target="../slideLayouts/slideLayout268.xml"/><Relationship Id="rId12" Type="http://schemas.openxmlformats.org/officeDocument/2006/relationships/slideLayout" Target="../slideLayouts/slideLayout269.xml"/><Relationship Id="rId13" Type="http://schemas.openxmlformats.org/officeDocument/2006/relationships/theme" Target="../theme/theme33.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theme" Target="../theme/theme3.xml"/></Relationships>
</file>

<file path=ppt/slideMasters/_rels/slideMaster36.xml.rels><?xml version='1.0' encoding='UTF-8' standalone='yes'?>
<Relationships xmlns="http://schemas.openxmlformats.org/package/2006/relationships"><Relationship Id="rId1" Type="http://schemas.openxmlformats.org/officeDocument/2006/relationships/slideLayout" Target="../slideLayouts/slideLayout276.xml"/><Relationship Id="rId2" Type="http://schemas.openxmlformats.org/officeDocument/2006/relationships/slideLayout" Target="../slideLayouts/slideLayout277.xml"/><Relationship Id="rId3" Type="http://schemas.openxmlformats.org/officeDocument/2006/relationships/slideLayout" Target="../slideLayouts/slideLayout278.xml"/><Relationship Id="rId4" Type="http://schemas.openxmlformats.org/officeDocument/2006/relationships/slideLayout" Target="../slideLayouts/slideLayout279.xml"/><Relationship Id="rId5" Type="http://schemas.openxmlformats.org/officeDocument/2006/relationships/slideLayout" Target="../slideLayouts/slideLayout280.xml"/><Relationship Id="rId6" Type="http://schemas.openxmlformats.org/officeDocument/2006/relationships/slideLayout" Target="../slideLayouts/slideLayout281.xml"/><Relationship Id="rId7" Type="http://schemas.openxmlformats.org/officeDocument/2006/relationships/slideLayout" Target="../slideLayouts/slideLayout282.xml"/><Relationship Id="rId8" Type="http://schemas.openxmlformats.org/officeDocument/2006/relationships/slideLayout" Target="../slideLayouts/slideLayout283.xml"/><Relationship Id="rId9" Type="http://schemas.openxmlformats.org/officeDocument/2006/relationships/slideLayout" Target="../slideLayouts/slideLayout284.xml"/><Relationship Id="rId10" Type="http://schemas.openxmlformats.org/officeDocument/2006/relationships/slideLayout" Target="../slideLayouts/slideLayout285.xml"/><Relationship Id="rId11" Type="http://schemas.openxmlformats.org/officeDocument/2006/relationships/slideLayout" Target="../slideLayouts/slideLayout286.xml"/><Relationship Id="rId12" Type="http://schemas.openxmlformats.org/officeDocument/2006/relationships/theme" Target="../theme/theme11.xml"/></Relationships>
</file>

<file path=ppt/slideMasters/_rels/slideMaster37.xml.rels><?xml version='1.0' encoding='UTF-8' standalone='yes'?>
<Relationships xmlns="http://schemas.openxmlformats.org/package/2006/relationships"><Relationship Id="rId1" Type="http://schemas.openxmlformats.org/officeDocument/2006/relationships/image" Target="../media/image39.jpg"/><Relationship Id="rId2" Type="http://schemas.openxmlformats.org/officeDocument/2006/relationships/image" Target="../media/image46.png"/><Relationship Id="rId3" Type="http://schemas.openxmlformats.org/officeDocument/2006/relationships/slideLayout" Target="../slideLayouts/slideLayout287.xml"/><Relationship Id="rId4" Type="http://schemas.openxmlformats.org/officeDocument/2006/relationships/slideLayout" Target="../slideLayouts/slideLayout288.xml"/><Relationship Id="rId5" Type="http://schemas.openxmlformats.org/officeDocument/2006/relationships/slideLayout" Target="../slideLayouts/slideLayout289.xml"/><Relationship Id="rId6" Type="http://schemas.openxmlformats.org/officeDocument/2006/relationships/slideLayout" Target="../slideLayouts/slideLayout290.xml"/><Relationship Id="rId7" Type="http://schemas.openxmlformats.org/officeDocument/2006/relationships/slideLayout" Target="../slideLayouts/slideLayout291.xml"/><Relationship Id="rId8" Type="http://schemas.openxmlformats.org/officeDocument/2006/relationships/theme" Target="../theme/theme34.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2.xml"/><Relationship Id="rId2" Type="http://schemas.openxmlformats.org/officeDocument/2006/relationships/slideLayout" Target="../slideLayouts/slideLayout293.xml"/><Relationship Id="rId3" Type="http://schemas.openxmlformats.org/officeDocument/2006/relationships/slideLayout" Target="../slideLayouts/slideLayout294.xml"/><Relationship Id="rId4" Type="http://schemas.openxmlformats.org/officeDocument/2006/relationships/slideLayout" Target="../slideLayouts/slideLayout295.xml"/><Relationship Id="rId5" Type="http://schemas.openxmlformats.org/officeDocument/2006/relationships/slideLayout" Target="../slideLayouts/slideLayout296.xml"/><Relationship Id="rId6" Type="http://schemas.openxmlformats.org/officeDocument/2006/relationships/slideLayout" Target="../slideLayouts/slideLayout297.xml"/><Relationship Id="rId7" Type="http://schemas.openxmlformats.org/officeDocument/2006/relationships/slideLayout" Target="../slideLayouts/slideLayout298.xml"/><Relationship Id="rId8" Type="http://schemas.openxmlformats.org/officeDocument/2006/relationships/slideLayout" Target="../slideLayouts/slideLayout299.xml"/><Relationship Id="rId9" Type="http://schemas.openxmlformats.org/officeDocument/2006/relationships/slideLayout" Target="../slideLayouts/slideLayout300.xml"/><Relationship Id="rId10" Type="http://schemas.openxmlformats.org/officeDocument/2006/relationships/slideLayout" Target="../slideLayouts/slideLayout301.xml"/><Relationship Id="rId11" Type="http://schemas.openxmlformats.org/officeDocument/2006/relationships/slideLayout" Target="../slideLayouts/slideLayout302.xml"/><Relationship Id="rId12" Type="http://schemas.openxmlformats.org/officeDocument/2006/relationships/theme" Target="../theme/theme41.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3.xml"/><Relationship Id="rId2" Type="http://schemas.openxmlformats.org/officeDocument/2006/relationships/slideLayout" Target="../slideLayouts/slideLayout304.xml"/><Relationship Id="rId3" Type="http://schemas.openxmlformats.org/officeDocument/2006/relationships/slideLayout" Target="../slideLayouts/slideLayout305.xml"/><Relationship Id="rId4" Type="http://schemas.openxmlformats.org/officeDocument/2006/relationships/slideLayout" Target="../slideLayouts/slideLayout306.xml"/><Relationship Id="rId5" Type="http://schemas.openxmlformats.org/officeDocument/2006/relationships/slideLayout" Target="../slideLayouts/slideLayout307.xml"/><Relationship Id="rId6" Type="http://schemas.openxmlformats.org/officeDocument/2006/relationships/slideLayout" Target="../slideLayouts/slideLayout308.xml"/><Relationship Id="rId7" Type="http://schemas.openxmlformats.org/officeDocument/2006/relationships/slideLayout" Target="../slideLayouts/slideLayout309.xml"/><Relationship Id="rId8" Type="http://schemas.openxmlformats.org/officeDocument/2006/relationships/slideLayout" Target="../slideLayouts/slideLayout310.xml"/><Relationship Id="rId9" Type="http://schemas.openxmlformats.org/officeDocument/2006/relationships/slideLayout" Target="../slideLayouts/slideLayout311.xml"/><Relationship Id="rId10" Type="http://schemas.openxmlformats.org/officeDocument/2006/relationships/slideLayout" Target="../slideLayouts/slideLayout312.xml"/><Relationship Id="rId11" Type="http://schemas.openxmlformats.org/officeDocument/2006/relationships/slideLayout" Target="../slideLayouts/slideLayout313.xml"/><Relationship Id="rId12" Type="http://schemas.openxmlformats.org/officeDocument/2006/relationships/theme" Target="../theme/theme32.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theme" Target="../theme/theme51.xml"/></Relationships>
</file>

<file path=ppt/slideMasters/_rels/slideMaster40.xml.rels><?xml version='1.0' encoding='UTF-8' standalone='yes'?>
<Relationships xmlns="http://schemas.openxmlformats.org/package/2006/relationships"><Relationship Id="rId1" Type="http://schemas.openxmlformats.org/officeDocument/2006/relationships/slideLayout" Target="../slideLayouts/slideLayout314.xml"/><Relationship Id="rId2" Type="http://schemas.openxmlformats.org/officeDocument/2006/relationships/slideLayout" Target="../slideLayouts/slideLayout315.xml"/><Relationship Id="rId3" Type="http://schemas.openxmlformats.org/officeDocument/2006/relationships/slideLayout" Target="../slideLayouts/slideLayout316.xml"/><Relationship Id="rId4" Type="http://schemas.openxmlformats.org/officeDocument/2006/relationships/slideLayout" Target="../slideLayouts/slideLayout317.xml"/><Relationship Id="rId5" Type="http://schemas.openxmlformats.org/officeDocument/2006/relationships/slideLayout" Target="../slideLayouts/slideLayout318.xml"/><Relationship Id="rId6" Type="http://schemas.openxmlformats.org/officeDocument/2006/relationships/slideLayout" Target="../slideLayouts/slideLayout319.xml"/><Relationship Id="rId7" Type="http://schemas.openxmlformats.org/officeDocument/2006/relationships/slideLayout" Target="../slideLayouts/slideLayout320.xml"/><Relationship Id="rId8" Type="http://schemas.openxmlformats.org/officeDocument/2006/relationships/slideLayout" Target="../slideLayouts/slideLayout321.xml"/><Relationship Id="rId9" Type="http://schemas.openxmlformats.org/officeDocument/2006/relationships/slideLayout" Target="../slideLayouts/slideLayout322.xml"/><Relationship Id="rId10" Type="http://schemas.openxmlformats.org/officeDocument/2006/relationships/slideLayout" Target="../slideLayouts/slideLayout323.xml"/><Relationship Id="rId11" Type="http://schemas.openxmlformats.org/officeDocument/2006/relationships/slideLayout" Target="../slideLayouts/slideLayout324.xml"/><Relationship Id="rId12" Type="http://schemas.openxmlformats.org/officeDocument/2006/relationships/theme" Target="../theme/theme46.xml"/></Relationships>
</file>

<file path=ppt/slideMasters/_rels/slideMaster41.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theme" Target="../theme/theme65.xml"/></Relationships>
</file>

<file path=ppt/slideMasters/_rels/slideMaster42.xml.rels><?xml version='1.0' encoding='UTF-8' standalone='yes'?>
<Relationships xmlns="http://schemas.openxmlformats.org/package/2006/relationships"><Relationship Id="rId1" Type="http://schemas.openxmlformats.org/officeDocument/2006/relationships/image" Target="../media/image41.jpg"/><Relationship Id="rId2" Type="http://schemas.openxmlformats.org/officeDocument/2006/relationships/slideLayout" Target="../slideLayouts/slideLayout327.xml"/><Relationship Id="rId3" Type="http://schemas.openxmlformats.org/officeDocument/2006/relationships/theme" Target="../theme/theme12.xml"/></Relationships>
</file>

<file path=ppt/slideMasters/_rels/slideMaster43.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8.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slideLayout" Target="../slideLayouts/slideLayout329.xml"/><Relationship Id="rId2" Type="http://schemas.openxmlformats.org/officeDocument/2006/relationships/theme" Target="../theme/theme56.xml"/></Relationships>
</file>

<file path=ppt/slideMasters/_rels/slideMaster45.xml.rels><?xml version='1.0' encoding='UTF-8' standalone='yes'?>
<Relationships xmlns="http://schemas.openxmlformats.org/package/2006/relationships"><Relationship Id="rId1" Type="http://schemas.openxmlformats.org/officeDocument/2006/relationships/image" Target="../media/image45.jpg"/><Relationship Id="rId2" Type="http://schemas.openxmlformats.org/officeDocument/2006/relationships/slideLayout" Target="../slideLayouts/slideLayout330.xml"/><Relationship Id="rId3" Type="http://schemas.openxmlformats.org/officeDocument/2006/relationships/theme" Target="../theme/theme53.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1.xml"/><Relationship Id="rId2" Type="http://schemas.openxmlformats.org/officeDocument/2006/relationships/slideLayout" Target="../slideLayouts/slideLayout332.xml"/><Relationship Id="rId3" Type="http://schemas.openxmlformats.org/officeDocument/2006/relationships/slideLayout" Target="../slideLayouts/slideLayout333.xml"/><Relationship Id="rId4" Type="http://schemas.openxmlformats.org/officeDocument/2006/relationships/slideLayout" Target="../slideLayouts/slideLayout334.xml"/><Relationship Id="rId5" Type="http://schemas.openxmlformats.org/officeDocument/2006/relationships/slideLayout" Target="../slideLayouts/slideLayout335.xml"/><Relationship Id="rId6" Type="http://schemas.openxmlformats.org/officeDocument/2006/relationships/slideLayout" Target="../slideLayouts/slideLayout336.xml"/><Relationship Id="rId7" Type="http://schemas.openxmlformats.org/officeDocument/2006/relationships/slideLayout" Target="../slideLayouts/slideLayout337.xml"/><Relationship Id="rId8" Type="http://schemas.openxmlformats.org/officeDocument/2006/relationships/slideLayout" Target="../slideLayouts/slideLayout338.xml"/><Relationship Id="rId9" Type="http://schemas.openxmlformats.org/officeDocument/2006/relationships/slideLayout" Target="../slideLayouts/slideLayout339.xml"/><Relationship Id="rId10" Type="http://schemas.openxmlformats.org/officeDocument/2006/relationships/slideLayout" Target="../slideLayouts/slideLayout340.xml"/><Relationship Id="rId11" Type="http://schemas.openxmlformats.org/officeDocument/2006/relationships/slideLayout" Target="../slideLayouts/slideLayout341.xml"/><Relationship Id="rId12" Type="http://schemas.openxmlformats.org/officeDocument/2006/relationships/theme" Target="../theme/theme52.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14.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55.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4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theme" Target="../theme/theme63.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39.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theme" Target="../theme/theme10.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2.xml"/><Relationship Id="rId2" Type="http://schemas.openxmlformats.org/officeDocument/2006/relationships/slideLayout" Target="../slideLayouts/slideLayout373.xml"/><Relationship Id="rId3" Type="http://schemas.openxmlformats.org/officeDocument/2006/relationships/slideLayout" Target="../slideLayouts/slideLayout374.xml"/><Relationship Id="rId4" Type="http://schemas.openxmlformats.org/officeDocument/2006/relationships/slideLayout" Target="../slideLayouts/slideLayout375.xml"/><Relationship Id="rId5" Type="http://schemas.openxmlformats.org/officeDocument/2006/relationships/slideLayout" Target="../slideLayouts/slideLayout376.xml"/><Relationship Id="rId6" Type="http://schemas.openxmlformats.org/officeDocument/2006/relationships/slideLayout" Target="../slideLayouts/slideLayout377.xml"/><Relationship Id="rId7" Type="http://schemas.openxmlformats.org/officeDocument/2006/relationships/slideLayout" Target="../slideLayouts/slideLayout378.xml"/><Relationship Id="rId8" Type="http://schemas.openxmlformats.org/officeDocument/2006/relationships/slideLayout" Target="../slideLayouts/slideLayout379.xml"/><Relationship Id="rId9" Type="http://schemas.openxmlformats.org/officeDocument/2006/relationships/slideLayout" Target="../slideLayouts/slideLayout380.xml"/><Relationship Id="rId10" Type="http://schemas.openxmlformats.org/officeDocument/2006/relationships/slideLayout" Target="../slideLayouts/slideLayout381.xml"/><Relationship Id="rId11" Type="http://schemas.openxmlformats.org/officeDocument/2006/relationships/slideLayout" Target="../slideLayouts/slideLayout382.xml"/><Relationship Id="rId12" Type="http://schemas.openxmlformats.org/officeDocument/2006/relationships/theme" Target="../theme/theme50.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66.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15.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58.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6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slideLayout" Target="../slideLayouts/slideLayout417.xml"/><Relationship Id="rId7" Type="http://schemas.openxmlformats.org/officeDocument/2006/relationships/theme" Target="../theme/theme6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8.xml"/><Relationship Id="rId2" Type="http://schemas.openxmlformats.org/officeDocument/2006/relationships/slideLayout" Target="../slideLayouts/slideLayout419.xml"/><Relationship Id="rId3" Type="http://schemas.openxmlformats.org/officeDocument/2006/relationships/slideLayout" Target="../slideLayouts/slideLayout420.xml"/><Relationship Id="rId4" Type="http://schemas.openxmlformats.org/officeDocument/2006/relationships/slideLayout" Target="../slideLayouts/slideLayout421.xml"/><Relationship Id="rId5" Type="http://schemas.openxmlformats.org/officeDocument/2006/relationships/slideLayout" Target="../slideLayouts/slideLayout422.xml"/><Relationship Id="rId6" Type="http://schemas.openxmlformats.org/officeDocument/2006/relationships/slideLayout" Target="../slideLayouts/slideLayout423.xml"/><Relationship Id="rId7" Type="http://schemas.openxmlformats.org/officeDocument/2006/relationships/slideLayout" Target="../slideLayouts/slideLayout424.xml"/><Relationship Id="rId8" Type="http://schemas.openxmlformats.org/officeDocument/2006/relationships/slideLayout" Target="../slideLayouts/slideLayout425.xml"/><Relationship Id="rId9" Type="http://schemas.openxmlformats.org/officeDocument/2006/relationships/slideLayout" Target="../slideLayouts/slideLayout426.xml"/><Relationship Id="rId10" Type="http://schemas.openxmlformats.org/officeDocument/2006/relationships/slideLayout" Target="../slideLayouts/slideLayout427.xml"/><Relationship Id="rId11" Type="http://schemas.openxmlformats.org/officeDocument/2006/relationships/slideLayout" Target="../slideLayouts/slideLayout428.xml"/><Relationship Id="rId12" Type="http://schemas.openxmlformats.org/officeDocument/2006/relationships/slideLayout" Target="../slideLayouts/slideLayout429.xml"/><Relationship Id="rId13" Type="http://schemas.openxmlformats.org/officeDocument/2006/relationships/theme" Target="../theme/theme31.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30.xml"/><Relationship Id="rId2" Type="http://schemas.openxmlformats.org/officeDocument/2006/relationships/slideLayout" Target="../slideLayouts/slideLayout431.xml"/><Relationship Id="rId3" Type="http://schemas.openxmlformats.org/officeDocument/2006/relationships/slideLayout" Target="../slideLayouts/slideLayout432.xml"/><Relationship Id="rId4" Type="http://schemas.openxmlformats.org/officeDocument/2006/relationships/slideLayout" Target="../slideLayouts/slideLayout433.xml"/><Relationship Id="rId5" Type="http://schemas.openxmlformats.org/officeDocument/2006/relationships/slideLayout" Target="../slideLayouts/slideLayout434.xml"/><Relationship Id="rId6" Type="http://schemas.openxmlformats.org/officeDocument/2006/relationships/slideLayout" Target="../slideLayouts/slideLayout435.xml"/><Relationship Id="rId7" Type="http://schemas.openxmlformats.org/officeDocument/2006/relationships/theme" Target="../theme/theme16.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theme" Target="../theme/theme57.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6.xml"/><Relationship Id="rId2" Type="http://schemas.openxmlformats.org/officeDocument/2006/relationships/slideLayout" Target="../slideLayouts/slideLayout437.xml"/><Relationship Id="rId3" Type="http://schemas.openxmlformats.org/officeDocument/2006/relationships/slideLayout" Target="../slideLayouts/slideLayout438.xml"/><Relationship Id="rId4" Type="http://schemas.openxmlformats.org/officeDocument/2006/relationships/slideLayout" Target="../slideLayouts/slideLayout439.xml"/><Relationship Id="rId5" Type="http://schemas.openxmlformats.org/officeDocument/2006/relationships/slideLayout" Target="../slideLayouts/slideLayout440.xml"/><Relationship Id="rId6" Type="http://schemas.openxmlformats.org/officeDocument/2006/relationships/slideLayout" Target="../slideLayouts/slideLayout441.xml"/><Relationship Id="rId7" Type="http://schemas.openxmlformats.org/officeDocument/2006/relationships/slideLayout" Target="../slideLayouts/slideLayout442.xml"/><Relationship Id="rId8" Type="http://schemas.openxmlformats.org/officeDocument/2006/relationships/slideLayout" Target="../slideLayouts/slideLayout443.xml"/><Relationship Id="rId9" Type="http://schemas.openxmlformats.org/officeDocument/2006/relationships/slideLayout" Target="../slideLayouts/slideLayout444.xml"/><Relationship Id="rId10" Type="http://schemas.openxmlformats.org/officeDocument/2006/relationships/slideLayout" Target="../slideLayouts/slideLayout445.xml"/><Relationship Id="rId11" Type="http://schemas.openxmlformats.org/officeDocument/2006/relationships/slideLayout" Target="../slideLayouts/slideLayout446.xml"/><Relationship Id="rId12" Type="http://schemas.openxmlformats.org/officeDocument/2006/relationships/slideLayout" Target="../slideLayouts/slideLayout447.xml"/><Relationship Id="rId13" Type="http://schemas.openxmlformats.org/officeDocument/2006/relationships/theme" Target="../theme/theme3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8.xml"/><Relationship Id="rId2" Type="http://schemas.openxmlformats.org/officeDocument/2006/relationships/slideLayout" Target="../slideLayouts/slideLayout449.xml"/><Relationship Id="rId3" Type="http://schemas.openxmlformats.org/officeDocument/2006/relationships/slideLayout" Target="../slideLayouts/slideLayout450.xml"/><Relationship Id="rId4" Type="http://schemas.openxmlformats.org/officeDocument/2006/relationships/slideLayout" Target="../slideLayouts/slideLayout451.xml"/><Relationship Id="rId5" Type="http://schemas.openxmlformats.org/officeDocument/2006/relationships/slideLayout" Target="../slideLayouts/slideLayout452.xml"/><Relationship Id="rId6" Type="http://schemas.openxmlformats.org/officeDocument/2006/relationships/slideLayout" Target="../slideLayouts/slideLayout453.xml"/><Relationship Id="rId7" Type="http://schemas.openxmlformats.org/officeDocument/2006/relationships/slideLayout" Target="../slideLayouts/slideLayout454.xml"/><Relationship Id="rId8" Type="http://schemas.openxmlformats.org/officeDocument/2006/relationships/slideLayout" Target="../slideLayouts/slideLayout455.xml"/><Relationship Id="rId9" Type="http://schemas.openxmlformats.org/officeDocument/2006/relationships/slideLayout" Target="../slideLayouts/slideLayout456.xml"/><Relationship Id="rId10" Type="http://schemas.openxmlformats.org/officeDocument/2006/relationships/slideLayout" Target="../slideLayouts/slideLayout457.xml"/><Relationship Id="rId11" Type="http://schemas.openxmlformats.org/officeDocument/2006/relationships/slideLayout" Target="../slideLayouts/slideLayout458.xml"/><Relationship Id="rId12" Type="http://schemas.openxmlformats.org/officeDocument/2006/relationships/theme" Target="../theme/theme19.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459.xml"/><Relationship Id="rId3" Type="http://schemas.openxmlformats.org/officeDocument/2006/relationships/slideLayout" Target="../slideLayouts/slideLayout460.xml"/><Relationship Id="rId4" Type="http://schemas.openxmlformats.org/officeDocument/2006/relationships/slideLayout" Target="../slideLayouts/slideLayout461.xml"/><Relationship Id="rId5" Type="http://schemas.openxmlformats.org/officeDocument/2006/relationships/slideLayout" Target="../slideLayouts/slideLayout462.xml"/><Relationship Id="rId6" Type="http://schemas.openxmlformats.org/officeDocument/2006/relationships/slideLayout" Target="../slideLayouts/slideLayout463.xml"/><Relationship Id="rId7" Type="http://schemas.openxmlformats.org/officeDocument/2006/relationships/slideLayout" Target="../slideLayouts/slideLayout464.xml"/><Relationship Id="rId8" Type="http://schemas.openxmlformats.org/officeDocument/2006/relationships/slideLayout" Target="../slideLayouts/slideLayout465.xml"/><Relationship Id="rId9" Type="http://schemas.openxmlformats.org/officeDocument/2006/relationships/slideLayout" Target="../slideLayouts/slideLayout466.xml"/><Relationship Id="rId10" Type="http://schemas.openxmlformats.org/officeDocument/2006/relationships/slideLayout" Target="../slideLayouts/slideLayout467.xml"/><Relationship Id="rId11" Type="http://schemas.openxmlformats.org/officeDocument/2006/relationships/slideLayout" Target="../slideLayouts/slideLayout468.xml"/><Relationship Id="rId12" Type="http://schemas.openxmlformats.org/officeDocument/2006/relationships/slideLayout" Target="../slideLayouts/slideLayout469.xml"/><Relationship Id="rId13" Type="http://schemas.openxmlformats.org/officeDocument/2006/relationships/theme" Target="../theme/theme36.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70.xml"/><Relationship Id="rId2" Type="http://schemas.openxmlformats.org/officeDocument/2006/relationships/slideLayout" Target="../slideLayouts/slideLayout471.xml"/><Relationship Id="rId3" Type="http://schemas.openxmlformats.org/officeDocument/2006/relationships/slideLayout" Target="../slideLayouts/slideLayout472.xml"/><Relationship Id="rId4" Type="http://schemas.openxmlformats.org/officeDocument/2006/relationships/slideLayout" Target="../slideLayouts/slideLayout473.xml"/><Relationship Id="rId5" Type="http://schemas.openxmlformats.org/officeDocument/2006/relationships/slideLayout" Target="../slideLayouts/slideLayout474.xml"/><Relationship Id="rId6" Type="http://schemas.openxmlformats.org/officeDocument/2006/relationships/slideLayout" Target="../slideLayouts/slideLayout475.xml"/><Relationship Id="rId7" Type="http://schemas.openxmlformats.org/officeDocument/2006/relationships/theme" Target="../theme/theme28.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76.xml"/><Relationship Id="rId2" Type="http://schemas.openxmlformats.org/officeDocument/2006/relationships/slideLayout" Target="../slideLayouts/slideLayout477.xml"/><Relationship Id="rId3" Type="http://schemas.openxmlformats.org/officeDocument/2006/relationships/slideLayout" Target="../slideLayouts/slideLayout478.xml"/><Relationship Id="rId4" Type="http://schemas.openxmlformats.org/officeDocument/2006/relationships/slideLayout" Target="../slideLayouts/slideLayout479.xml"/><Relationship Id="rId5" Type="http://schemas.openxmlformats.org/officeDocument/2006/relationships/slideLayout" Target="../slideLayouts/slideLayout480.xml"/><Relationship Id="rId6" Type="http://schemas.openxmlformats.org/officeDocument/2006/relationships/theme" Target="../theme/theme45.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81.xml"/><Relationship Id="rId2" Type="http://schemas.openxmlformats.org/officeDocument/2006/relationships/slideLayout" Target="../slideLayouts/slideLayout482.xml"/><Relationship Id="rId3" Type="http://schemas.openxmlformats.org/officeDocument/2006/relationships/slideLayout" Target="../slideLayouts/slideLayout483.xml"/><Relationship Id="rId4" Type="http://schemas.openxmlformats.org/officeDocument/2006/relationships/slideLayout" Target="../slideLayouts/slideLayout484.xml"/><Relationship Id="rId5" Type="http://schemas.openxmlformats.org/officeDocument/2006/relationships/slideLayout" Target="../slideLayouts/slideLayout485.xml"/><Relationship Id="rId6" Type="http://schemas.openxmlformats.org/officeDocument/2006/relationships/slideLayout" Target="../slideLayouts/slideLayout486.xml"/><Relationship Id="rId7" Type="http://schemas.openxmlformats.org/officeDocument/2006/relationships/slideLayout" Target="../slideLayouts/slideLayout487.xml"/><Relationship Id="rId8" Type="http://schemas.openxmlformats.org/officeDocument/2006/relationships/slideLayout" Target="../slideLayouts/slideLayout488.xml"/><Relationship Id="rId9" Type="http://schemas.openxmlformats.org/officeDocument/2006/relationships/slideLayout" Target="../slideLayouts/slideLayout489.xml"/><Relationship Id="rId10" Type="http://schemas.openxmlformats.org/officeDocument/2006/relationships/slideLayout" Target="../slideLayouts/slideLayout490.xml"/><Relationship Id="rId11" Type="http://schemas.openxmlformats.org/officeDocument/2006/relationships/slideLayout" Target="../slideLayouts/slideLayout491.xml"/><Relationship Id="rId12" Type="http://schemas.openxmlformats.org/officeDocument/2006/relationships/theme" Target="../theme/theme3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8.jp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42.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4.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7" name="Google Shape;7;p1"/>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8" name="Google Shape;8;p1"/>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9" name="Google Shape;9;p1"/>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10" name="Google Shape;10;p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3200" u="none" cap="none" strike="noStrike">
                <a:solidFill>
                  <a:srgbClr val="001E5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000"/>
              <a:buFont typeface="Arial"/>
              <a:buNone/>
              <a:defRPr b="0" i="0" sz="13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Calibri"/>
                <a:ea typeface="Calibri"/>
                <a:cs typeface="Calibri"/>
                <a:sym typeface="Calibri"/>
              </a:defRPr>
            </a:lvl9pPr>
          </a:lstStyle>
          <a:p/>
        </p:txBody>
      </p:sp>
      <p:sp>
        <p:nvSpPr>
          <p:cNvPr id="12" name="Google Shape;12;p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3" name="Google Shape;13;p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000"/>
              <a:buFont typeface="Arial"/>
              <a:buNone/>
              <a:defRPr b="0" i="0" sz="1300" u="none" cap="none" strike="noStrike">
                <a:solidFill>
                  <a:srgbClr val="000000"/>
                </a:solidFill>
                <a:latin typeface="Arial"/>
                <a:ea typeface="Arial"/>
                <a:cs typeface="Arial"/>
                <a:sym typeface="Arial"/>
              </a:defRPr>
            </a:lvl9pPr>
          </a:lstStyle>
          <a:p/>
        </p:txBody>
      </p:sp>
      <p:sp>
        <p:nvSpPr>
          <p:cNvPr id="14" name="Google Shape;14;p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25400" marR="0" rtl="0" algn="l">
              <a:lnSpc>
                <a:spcPct val="103103"/>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5" name="Shape 475"/>
        <p:cNvGrpSpPr/>
        <p:nvPr/>
      </p:nvGrpSpPr>
      <p:grpSpPr>
        <a:xfrm>
          <a:off x="0" y="0"/>
          <a:ext cx="0" cy="0"/>
          <a:chOff x="0" y="0"/>
          <a:chExt cx="0" cy="0"/>
        </a:xfrm>
      </p:grpSpPr>
      <p:sp>
        <p:nvSpPr>
          <p:cNvPr id="476" name="Google Shape;476;p7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77" name="Google Shape;477;p7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478" name="Google Shape;478;p7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79" name="Google Shape;479;p7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80" name="Google Shape;480;p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0" name="Shape 550"/>
        <p:cNvGrpSpPr/>
        <p:nvPr/>
      </p:nvGrpSpPr>
      <p:grpSpPr>
        <a:xfrm>
          <a:off x="0" y="0"/>
          <a:ext cx="0" cy="0"/>
          <a:chOff x="0" y="0"/>
          <a:chExt cx="0" cy="0"/>
        </a:xfrm>
      </p:grpSpPr>
      <p:sp>
        <p:nvSpPr>
          <p:cNvPr id="551" name="Google Shape;55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52" name="Google Shape;55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53" name="Google Shape;55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4" name="Google Shape;55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5" name="Google Shape;55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5" name="Shape 625"/>
        <p:cNvGrpSpPr/>
        <p:nvPr/>
      </p:nvGrpSpPr>
      <p:grpSpPr>
        <a:xfrm>
          <a:off x="0" y="0"/>
          <a:ext cx="0" cy="0"/>
          <a:chOff x="0" y="0"/>
          <a:chExt cx="0" cy="0"/>
        </a:xfrm>
      </p:grpSpPr>
      <p:sp>
        <p:nvSpPr>
          <p:cNvPr id="626" name="Google Shape;62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27" name="Google Shape;62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28" name="Google Shape;62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29" name="Google Shape;62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30" name="Google Shape;63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0" name="Shape 700"/>
        <p:cNvGrpSpPr/>
        <p:nvPr/>
      </p:nvGrpSpPr>
      <p:grpSpPr>
        <a:xfrm>
          <a:off x="0" y="0"/>
          <a:ext cx="0" cy="0"/>
          <a:chOff x="0" y="0"/>
          <a:chExt cx="0" cy="0"/>
        </a:xfrm>
      </p:grpSpPr>
      <p:pic>
        <p:nvPicPr>
          <p:cNvPr id="701" name="Google Shape;701;p112"/>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02" name="Google Shape;702;p112"/>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3" name="Google Shape;703;p112"/>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4800" u="none" cap="none" strike="noStrike">
                <a:solidFill>
                  <a:schemeClr val="dk1"/>
                </a:solidFill>
                <a:latin typeface="Trebuchet MS"/>
                <a:ea typeface="Trebuchet MS"/>
                <a:cs typeface="Trebuchet MS"/>
                <a:sym typeface="Trebuchet M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704" name="Google Shape;704;p11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5" name="Google Shape;705;p11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706" name="Google Shape;706;p11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47" r:id="rId2"/>
    <p:sldLayoutId id="2147483748" r:id="rId3"/>
    <p:sldLayoutId id="2147483749" r:id="rId4"/>
    <p:sldLayoutId id="2147483750" r:id="rId5"/>
    <p:sldLayoutId id="21474837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4" name="Shape 744"/>
        <p:cNvGrpSpPr/>
        <p:nvPr/>
      </p:nvGrpSpPr>
      <p:grpSpPr>
        <a:xfrm>
          <a:off x="0" y="0"/>
          <a:ext cx="0" cy="0"/>
          <a:chOff x="0" y="0"/>
          <a:chExt cx="0" cy="0"/>
        </a:xfrm>
      </p:grpSpPr>
      <p:sp>
        <p:nvSpPr>
          <p:cNvPr id="745" name="Google Shape;745;p118"/>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6" name="Google Shape;746;p118"/>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3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747" name="Google Shape;747;p1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8" name="Google Shape;748;p1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9" name="Google Shape;749;p118"/>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52" r:id="rId1"/>
    <p:sldLayoutId id="2147483753" r:id="rId2"/>
    <p:sldLayoutId id="2147483754" r:id="rId3"/>
    <p:sldLayoutId id="2147483755" r:id="rId4"/>
    <p:sldLayoutId id="214748375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8" name="Shape 778"/>
        <p:cNvGrpSpPr/>
        <p:nvPr/>
      </p:nvGrpSpPr>
      <p:grpSpPr>
        <a:xfrm>
          <a:off x="0" y="0"/>
          <a:ext cx="0" cy="0"/>
          <a:chOff x="0" y="0"/>
          <a:chExt cx="0" cy="0"/>
        </a:xfrm>
      </p:grpSpPr>
      <p:sp>
        <p:nvSpPr>
          <p:cNvPr id="779" name="Google Shape;779;p124"/>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30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0" name="Google Shape;780;p124"/>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781" name="Google Shape;781;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2" name="Google Shape;782;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83" name="Google Shape;783;p12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57" r:id="rId1"/>
    <p:sldLayoutId id="2147483758" r:id="rId2"/>
    <p:sldLayoutId id="2147483759" r:id="rId3"/>
    <p:sldLayoutId id="2147483760" r:id="rId4"/>
    <p:sldLayoutId id="214748376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12" name="Shape 812"/>
        <p:cNvGrpSpPr/>
        <p:nvPr/>
      </p:nvGrpSpPr>
      <p:grpSpPr>
        <a:xfrm>
          <a:off x="0" y="0"/>
          <a:ext cx="0" cy="0"/>
          <a:chOff x="0" y="0"/>
          <a:chExt cx="0" cy="0"/>
        </a:xfrm>
      </p:grpSpPr>
      <p:sp>
        <p:nvSpPr>
          <p:cNvPr id="813" name="Google Shape;813;p130"/>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30"/>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30"/>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30"/>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30"/>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372"/>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30"/>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30"/>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411"/>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30"/>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30"/>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07"/>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30"/>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700" u="none" cap="none" strike="noStrike">
                <a:solidFill>
                  <a:srgbClr val="90C225"/>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3" name="Google Shape;823;p130"/>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824" name="Google Shape;824;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5" name="Google Shape;825;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826" name="Google Shape;826;p13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2" r:id="rId1"/>
    <p:sldLayoutId id="2147483763" r:id="rId2"/>
    <p:sldLayoutId id="2147483764" r:id="rId3"/>
    <p:sldLayoutId id="2147483765" r:id="rId4"/>
    <p:sldLayoutId id="214748376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5" name="Shape 875"/>
        <p:cNvGrpSpPr/>
        <p:nvPr/>
      </p:nvGrpSpPr>
      <p:grpSpPr>
        <a:xfrm>
          <a:off x="0" y="0"/>
          <a:ext cx="0" cy="0"/>
          <a:chOff x="0" y="0"/>
          <a:chExt cx="0" cy="0"/>
        </a:xfrm>
      </p:grpSpPr>
      <p:sp>
        <p:nvSpPr>
          <p:cNvPr id="876" name="Google Shape;876;p13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77" name="Google Shape;877;p136"/>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878" name="Google Shape;878;p13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79" name="Google Shape;879;p13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880" name="Google Shape;880;p13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999" name="Shape 999"/>
        <p:cNvGrpSpPr/>
        <p:nvPr/>
      </p:nvGrpSpPr>
      <p:grpSpPr>
        <a:xfrm>
          <a:off x="0" y="0"/>
          <a:ext cx="0" cy="0"/>
          <a:chOff x="0" y="0"/>
          <a:chExt cx="0" cy="0"/>
        </a:xfrm>
      </p:grpSpPr>
      <p:sp>
        <p:nvSpPr>
          <p:cNvPr id="1000" name="Google Shape;1000;p154"/>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01" name="Google Shape;1001;p15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84" r:id="rId1"/>
    <p:sldLayoutId id="2147483785" r:id="rId2"/>
    <p:sldLayoutId id="2147483786" r:id="rId3"/>
    <p:sldLayoutId id="2147483787" r:id="rId4"/>
    <p:sldLayoutId id="2147483788" r:id="rId5"/>
    <p:sldLayoutId id="21474837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017" name="Shape 1017"/>
        <p:cNvGrpSpPr/>
        <p:nvPr/>
      </p:nvGrpSpPr>
      <p:grpSpPr>
        <a:xfrm>
          <a:off x="0" y="0"/>
          <a:ext cx="0" cy="0"/>
          <a:chOff x="0" y="0"/>
          <a:chExt cx="0" cy="0"/>
        </a:xfrm>
      </p:grpSpPr>
      <p:sp>
        <p:nvSpPr>
          <p:cNvPr id="1018" name="Google Shape;1018;p16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19" name="Google Shape;1019;p16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
        <p:nvSpPr>
          <p:cNvPr id="1020" name="Google Shape;1020;p16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 name="Shape 56"/>
        <p:cNvGrpSpPr/>
        <p:nvPr/>
      </p:nvGrpSpPr>
      <p:grpSpPr>
        <a:xfrm>
          <a:off x="0" y="0"/>
          <a:ext cx="0" cy="0"/>
          <a:chOff x="0" y="0"/>
          <a:chExt cx="0" cy="0"/>
        </a:xfrm>
      </p:grpSpPr>
      <p:sp>
        <p:nvSpPr>
          <p:cNvPr id="57" name="Google Shape;57;p8"/>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500" u="none" cap="none" strike="noStrike">
                <a:solidFill>
                  <a:srgbClr val="7ACE6C"/>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8" name="Google Shape;58;p8"/>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800" u="none" cap="none" strike="noStrike">
                <a:solidFill>
                  <a:srgbClr val="171717"/>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59" name="Google Shape;59;p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61" name="Google Shape;61;p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074" name="Shape 1074"/>
        <p:cNvGrpSpPr/>
        <p:nvPr/>
      </p:nvGrpSpPr>
      <p:grpSpPr>
        <a:xfrm>
          <a:off x="0" y="0"/>
          <a:ext cx="0" cy="0"/>
          <a:chOff x="0" y="0"/>
          <a:chExt cx="0" cy="0"/>
        </a:xfrm>
      </p:grpSpPr>
      <p:sp>
        <p:nvSpPr>
          <p:cNvPr id="1075" name="Google Shape;1075;p17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1076" name="Google Shape;1076;p17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01" r:id="rId1"/>
    <p:sldLayoutId id="2147483802" r:id="rId2"/>
    <p:sldLayoutId id="2147483803" r:id="rId3"/>
    <p:sldLayoutId id="2147483804" r:id="rId4"/>
    <p:sldLayoutId id="2147483805" r:id="rId5"/>
    <p:sldLayoutId id="21474838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92" name="Shape 109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807" r:id="rId1"/>
    <p:sldLayoutId id="2147483808" r:id="rId2"/>
    <p:sldLayoutId id="2147483809" r:id="rId3"/>
    <p:sldLayoutId id="2147483810" r:id="rId4"/>
    <p:sldLayoutId id="214748381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 name="Shape 1106"/>
        <p:cNvGrpSpPr/>
        <p:nvPr/>
      </p:nvGrpSpPr>
      <p:grpSpPr>
        <a:xfrm>
          <a:off x="0" y="0"/>
          <a:ext cx="0" cy="0"/>
          <a:chOff x="0" y="0"/>
          <a:chExt cx="0" cy="0"/>
        </a:xfrm>
      </p:grpSpPr>
      <p:sp>
        <p:nvSpPr>
          <p:cNvPr id="1107" name="Google Shape;1107;p186"/>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08" name="Google Shape;1108;p18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09" name="Google Shape;1109;p186"/>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Comic Sans MS"/>
              <a:buChar char="»"/>
              <a:defRPr b="0" i="0" sz="1400" u="none" cap="none" strike="noStrike">
                <a:solidFill>
                  <a:srgbClr val="000000"/>
                </a:solidFill>
                <a:latin typeface="Arial"/>
                <a:ea typeface="Arial"/>
                <a:cs typeface="Arial"/>
                <a:sym typeface="Arial"/>
              </a:defRPr>
            </a:lvl9pPr>
          </a:lstStyle>
          <a:p/>
        </p:txBody>
      </p:sp>
      <p:sp>
        <p:nvSpPr>
          <p:cNvPr id="1110" name="Google Shape;1110;p186"/>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1" name="Google Shape;1111;p186"/>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112" name="Google Shape;1112;p186"/>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1113" name="Google Shape;1113;p186"/>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4" name="Google Shape;1114;p186"/>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15" name="Google Shape;1115;p186"/>
          <p:cNvGrpSpPr/>
          <p:nvPr/>
        </p:nvGrpSpPr>
        <p:grpSpPr>
          <a:xfrm>
            <a:off x="7937" y="4155281"/>
            <a:ext cx="1784350" cy="934640"/>
            <a:chOff x="7937" y="5540375"/>
            <a:chExt cx="1784350" cy="1246187"/>
          </a:xfrm>
        </p:grpSpPr>
        <p:sp>
          <p:nvSpPr>
            <p:cNvPr id="1116" name="Google Shape;1116;p186"/>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7" name="Google Shape;1117;p186"/>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8" name="Google Shape;1118;p186"/>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19" name="Google Shape;1119;p186"/>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0" name="Google Shape;1120;p186"/>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1" name="Google Shape;1121;p186"/>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2" name="Google Shape;1122;p186"/>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3" name="Google Shape;1123;p186"/>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4" name="Google Shape;1124;p186"/>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25" name="Google Shape;1125;p186"/>
            <p:cNvGrpSpPr/>
            <p:nvPr/>
          </p:nvGrpSpPr>
          <p:grpSpPr>
            <a:xfrm>
              <a:off x="7937" y="5540375"/>
              <a:ext cx="1784350" cy="1238249"/>
              <a:chOff x="7937" y="5540375"/>
              <a:chExt cx="1784350" cy="1238249"/>
            </a:xfrm>
          </p:grpSpPr>
          <p:grpSp>
            <p:nvGrpSpPr>
              <p:cNvPr id="1126" name="Google Shape;1126;p186"/>
              <p:cNvGrpSpPr/>
              <p:nvPr/>
            </p:nvGrpSpPr>
            <p:grpSpPr>
              <a:xfrm>
                <a:off x="792162" y="5654675"/>
                <a:ext cx="869950" cy="1123949"/>
                <a:chOff x="792162" y="5654675"/>
                <a:chExt cx="869950" cy="1123949"/>
              </a:xfrm>
            </p:grpSpPr>
            <p:sp>
              <p:nvSpPr>
                <p:cNvPr id="1127" name="Google Shape;1127;p186"/>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8" name="Google Shape;1128;p186"/>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29" name="Google Shape;1129;p186"/>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1130" name="Google Shape;1130;p186"/>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1" name="Google Shape;1131;p186"/>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2" name="Google Shape;1132;p186"/>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33" name="Google Shape;1133;p186"/>
              <p:cNvGrpSpPr/>
              <p:nvPr/>
            </p:nvGrpSpPr>
            <p:grpSpPr>
              <a:xfrm>
                <a:off x="7937" y="5540375"/>
                <a:ext cx="1784350" cy="1076325"/>
                <a:chOff x="7937" y="5540375"/>
                <a:chExt cx="1784350" cy="1076325"/>
              </a:xfrm>
            </p:grpSpPr>
            <p:sp>
              <p:nvSpPr>
                <p:cNvPr id="1134" name="Google Shape;1134;p186"/>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5" name="Google Shape;1135;p186"/>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6" name="Google Shape;1136;p186"/>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7" name="Google Shape;1137;p186"/>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8" name="Google Shape;1138;p186"/>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39" name="Google Shape;1139;p186"/>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0" name="Google Shape;1140;p186"/>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1" name="Google Shape;1141;p186"/>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1142" name="Google Shape;1142;p186"/>
          <p:cNvGrpSpPr/>
          <p:nvPr/>
        </p:nvGrpSpPr>
        <p:grpSpPr>
          <a:xfrm>
            <a:off x="8680450" y="1587103"/>
            <a:ext cx="385762" cy="3231357"/>
            <a:chOff x="8680450" y="2116137"/>
            <a:chExt cx="385762" cy="4308476"/>
          </a:xfrm>
        </p:grpSpPr>
        <p:sp>
          <p:nvSpPr>
            <p:cNvPr id="1143" name="Google Shape;1143;p186"/>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44" name="Google Shape;1144;p186"/>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1145" name="Google Shape;1145;p186"/>
          <p:cNvGrpSpPr/>
          <p:nvPr/>
        </p:nvGrpSpPr>
        <p:grpSpPr>
          <a:xfrm>
            <a:off x="7171099" y="-64411"/>
            <a:ext cx="2428143" cy="1683783"/>
            <a:chOff x="7171099" y="-85881"/>
            <a:chExt cx="2428143" cy="2245045"/>
          </a:xfrm>
        </p:grpSpPr>
        <p:grpSp>
          <p:nvGrpSpPr>
            <p:cNvPr id="1146" name="Google Shape;1146;p186"/>
            <p:cNvGrpSpPr/>
            <p:nvPr/>
          </p:nvGrpSpPr>
          <p:grpSpPr>
            <a:xfrm>
              <a:off x="7171099" y="-85881"/>
              <a:ext cx="2428143" cy="2245045"/>
              <a:chOff x="7171099" y="-85881"/>
              <a:chExt cx="2428143" cy="2245045"/>
            </a:xfrm>
          </p:grpSpPr>
          <p:sp>
            <p:nvSpPr>
              <p:cNvPr id="1147" name="Google Shape;1147;p186"/>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148" name="Google Shape;1148;p186"/>
              <p:cNvGrpSpPr/>
              <p:nvPr/>
            </p:nvGrpSpPr>
            <p:grpSpPr>
              <a:xfrm>
                <a:off x="7171099" y="-85881"/>
                <a:ext cx="2428143" cy="2245045"/>
                <a:chOff x="7171099" y="-85881"/>
                <a:chExt cx="2428143" cy="2245045"/>
              </a:xfrm>
            </p:grpSpPr>
            <p:sp>
              <p:nvSpPr>
                <p:cNvPr id="1149" name="Google Shape;1149;p186"/>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0" name="Google Shape;1150;p186"/>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1" name="Google Shape;1151;p186"/>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2" name="Google Shape;1152;p186"/>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3" name="Google Shape;1153;p186"/>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4" name="Google Shape;1154;p186"/>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5" name="Google Shape;1155;p186"/>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sp>
              <p:nvSpPr>
                <p:cNvPr id="1156" name="Google Shape;1156;p186"/>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1157" name="Google Shape;1157;p186"/>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91" name="Shape 1191"/>
        <p:cNvGrpSpPr/>
        <p:nvPr/>
      </p:nvGrpSpPr>
      <p:grpSpPr>
        <a:xfrm>
          <a:off x="0" y="0"/>
          <a:ext cx="0" cy="0"/>
          <a:chOff x="0" y="0"/>
          <a:chExt cx="0" cy="0"/>
        </a:xfrm>
      </p:grpSpPr>
      <p:sp>
        <p:nvSpPr>
          <p:cNvPr id="1192" name="Google Shape;1192;p19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93" name="Google Shape;1193;p19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94" name="Google Shape;1194;p19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243" name="Shape 1243"/>
        <p:cNvGrpSpPr/>
        <p:nvPr/>
      </p:nvGrpSpPr>
      <p:grpSpPr>
        <a:xfrm>
          <a:off x="0" y="0"/>
          <a:ext cx="0" cy="0"/>
          <a:chOff x="0" y="0"/>
          <a:chExt cx="0" cy="0"/>
        </a:xfrm>
      </p:grpSpPr>
      <p:sp>
        <p:nvSpPr>
          <p:cNvPr id="1244" name="Google Shape;1244;p2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dk2"/>
                </a:solidFill>
                <a:latin typeface="Arial"/>
                <a:ea typeface="Arial"/>
                <a:cs typeface="Arial"/>
                <a:sym typeface="Arial"/>
              </a:defRPr>
            </a:lvl9pPr>
          </a:lstStyle>
          <a:p/>
        </p:txBody>
      </p:sp>
      <p:sp>
        <p:nvSpPr>
          <p:cNvPr id="1245" name="Google Shape;1245;p21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46" name="Google Shape;1246;p21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7" name="Google Shape;1247;p21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48" name="Google Shape;1248;p21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25" name="Shape 1325"/>
        <p:cNvGrpSpPr/>
        <p:nvPr/>
      </p:nvGrpSpPr>
      <p:grpSpPr>
        <a:xfrm>
          <a:off x="0" y="0"/>
          <a:ext cx="0" cy="0"/>
          <a:chOff x="0" y="0"/>
          <a:chExt cx="0" cy="0"/>
        </a:xfrm>
      </p:grpSpPr>
      <p:sp>
        <p:nvSpPr>
          <p:cNvPr id="1326" name="Google Shape;1326;p223"/>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1327" name="Google Shape;1327;p223"/>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28" name="Google Shape;1328;p223"/>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329" name="Google Shape;1329;p223"/>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330" name="Google Shape;1330;p223"/>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23"/>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23"/>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23"/>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46" r:id="rId1"/>
    <p:sldLayoutId id="2147483847" r:id="rId2"/>
    <p:sldLayoutId id="2147483848" r:id="rId3"/>
    <p:sldLayoutId id="21474838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346" name="Shape 1346"/>
        <p:cNvGrpSpPr/>
        <p:nvPr/>
      </p:nvGrpSpPr>
      <p:grpSpPr>
        <a:xfrm>
          <a:off x="0" y="0"/>
          <a:ext cx="0" cy="0"/>
          <a:chOff x="0" y="0"/>
          <a:chExt cx="0" cy="0"/>
        </a:xfrm>
      </p:grpSpPr>
      <p:sp>
        <p:nvSpPr>
          <p:cNvPr id="1347" name="Google Shape;1347;p228"/>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0" i="0" sz="3600" u="none" cap="none" strike="noStrike">
                <a:solidFill>
                  <a:schemeClr val="lt1"/>
                </a:solidFill>
                <a:latin typeface="Arial"/>
                <a:ea typeface="Arial"/>
                <a:cs typeface="Arial"/>
                <a:sym typeface="Arial"/>
              </a:defRPr>
            </a:lvl9pPr>
          </a:lstStyle>
          <a:p/>
        </p:txBody>
      </p:sp>
      <p:sp>
        <p:nvSpPr>
          <p:cNvPr id="1348" name="Google Shape;1348;p22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lt1"/>
              </a:buClr>
              <a:buSzPts val="3200"/>
              <a:buFont typeface="Arial"/>
              <a:buChar char="●"/>
              <a:defRPr b="0" i="0" sz="3200" u="none" cap="none" strike="noStrike">
                <a:solidFill>
                  <a:schemeClr val="lt1"/>
                </a:solidFill>
                <a:latin typeface="Arial"/>
                <a:ea typeface="Arial"/>
                <a:cs typeface="Arial"/>
                <a:sym typeface="Arial"/>
              </a:defRPr>
            </a:lvl1pPr>
            <a:lvl2pPr indent="-406400" lvl="1" marL="914400" marR="0" rtl="0" algn="l">
              <a:lnSpc>
                <a:spcPct val="100000"/>
              </a:lnSpc>
              <a:spcBef>
                <a:spcPts val="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55600" lvl="3" marL="1828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4pPr>
            <a:lvl5pPr indent="-355600" lvl="4" marL="22860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6pPr>
            <a:lvl7pPr indent="-355600" lvl="6" marL="32004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7pPr>
            <a:lvl8pPr indent="-355600" lvl="7" marL="36576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8pPr>
            <a:lvl9pPr indent="-355600" lvl="8" marL="4114800" marR="0" rtl="0" algn="l">
              <a:lnSpc>
                <a:spcPct val="100000"/>
              </a:lnSpc>
              <a:spcBef>
                <a:spcPts val="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9pPr>
          </a:lstStyle>
          <a:p/>
        </p:txBody>
      </p:sp>
      <p:sp>
        <p:nvSpPr>
          <p:cNvPr id="1349" name="Google Shape;1349;p228"/>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28"/>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28"/>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28"/>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28"/>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2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0" r:id="rId1"/>
    <p:sldLayoutId id="2147483851" r:id="rId2"/>
    <p:sldLayoutId id="2147483852" r:id="rId3"/>
    <p:sldLayoutId id="2147483853" r:id="rId4"/>
    <p:sldLayoutId id="2147483854" r:id="rId5"/>
    <p:sldLayoutId id="214748385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427" name="Shape 1427"/>
        <p:cNvGrpSpPr/>
        <p:nvPr/>
      </p:nvGrpSpPr>
      <p:grpSpPr>
        <a:xfrm>
          <a:off x="0" y="0"/>
          <a:ext cx="0" cy="0"/>
          <a:chOff x="0" y="0"/>
          <a:chExt cx="0" cy="0"/>
        </a:xfrm>
      </p:grpSpPr>
      <p:grpSp>
        <p:nvGrpSpPr>
          <p:cNvPr id="1428" name="Google Shape;1428;p235"/>
          <p:cNvGrpSpPr/>
          <p:nvPr/>
        </p:nvGrpSpPr>
        <p:grpSpPr>
          <a:xfrm>
            <a:off x="0" y="6209"/>
            <a:ext cx="9144067" cy="5137200"/>
            <a:chOff x="0" y="14678"/>
            <a:chExt cx="9144067" cy="6849600"/>
          </a:xfrm>
        </p:grpSpPr>
        <p:sp>
          <p:nvSpPr>
            <p:cNvPr id="1429" name="Google Shape;1429;p235"/>
            <p:cNvSpPr/>
            <p:nvPr/>
          </p:nvSpPr>
          <p:spPr>
            <a:xfrm>
              <a:off x="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35"/>
            <p:cNvSpPr/>
            <p:nvPr/>
          </p:nvSpPr>
          <p:spPr>
            <a:xfrm>
              <a:off x="23483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35"/>
            <p:cNvSpPr/>
            <p:nvPr/>
          </p:nvSpPr>
          <p:spPr>
            <a:xfrm>
              <a:off x="46967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35"/>
            <p:cNvSpPr/>
            <p:nvPr/>
          </p:nvSpPr>
          <p:spPr>
            <a:xfrm>
              <a:off x="70451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35"/>
            <p:cNvSpPr/>
            <p:nvPr/>
          </p:nvSpPr>
          <p:spPr>
            <a:xfrm>
              <a:off x="93935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35"/>
            <p:cNvSpPr/>
            <p:nvPr/>
          </p:nvSpPr>
          <p:spPr>
            <a:xfrm>
              <a:off x="117419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35"/>
            <p:cNvSpPr/>
            <p:nvPr/>
          </p:nvSpPr>
          <p:spPr>
            <a:xfrm>
              <a:off x="140903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35"/>
            <p:cNvSpPr/>
            <p:nvPr/>
          </p:nvSpPr>
          <p:spPr>
            <a:xfrm>
              <a:off x="164387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35"/>
            <p:cNvSpPr/>
            <p:nvPr/>
          </p:nvSpPr>
          <p:spPr>
            <a:xfrm>
              <a:off x="187871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35"/>
            <p:cNvSpPr/>
            <p:nvPr/>
          </p:nvSpPr>
          <p:spPr>
            <a:xfrm>
              <a:off x="211355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35"/>
            <p:cNvSpPr/>
            <p:nvPr/>
          </p:nvSpPr>
          <p:spPr>
            <a:xfrm>
              <a:off x="234839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35"/>
            <p:cNvSpPr/>
            <p:nvPr/>
          </p:nvSpPr>
          <p:spPr>
            <a:xfrm>
              <a:off x="258322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35"/>
            <p:cNvSpPr/>
            <p:nvPr/>
          </p:nvSpPr>
          <p:spPr>
            <a:xfrm>
              <a:off x="281806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35"/>
            <p:cNvSpPr/>
            <p:nvPr/>
          </p:nvSpPr>
          <p:spPr>
            <a:xfrm>
              <a:off x="305290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35"/>
            <p:cNvSpPr/>
            <p:nvPr/>
          </p:nvSpPr>
          <p:spPr>
            <a:xfrm>
              <a:off x="328774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35"/>
            <p:cNvSpPr/>
            <p:nvPr/>
          </p:nvSpPr>
          <p:spPr>
            <a:xfrm>
              <a:off x="352258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35"/>
            <p:cNvSpPr/>
            <p:nvPr/>
          </p:nvSpPr>
          <p:spPr>
            <a:xfrm>
              <a:off x="375742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35"/>
            <p:cNvSpPr/>
            <p:nvPr/>
          </p:nvSpPr>
          <p:spPr>
            <a:xfrm>
              <a:off x="399226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35"/>
            <p:cNvSpPr/>
            <p:nvPr/>
          </p:nvSpPr>
          <p:spPr>
            <a:xfrm>
              <a:off x="422710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35"/>
            <p:cNvSpPr/>
            <p:nvPr/>
          </p:nvSpPr>
          <p:spPr>
            <a:xfrm>
              <a:off x="446194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35"/>
            <p:cNvSpPr/>
            <p:nvPr/>
          </p:nvSpPr>
          <p:spPr>
            <a:xfrm>
              <a:off x="469678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35"/>
            <p:cNvSpPr/>
            <p:nvPr/>
          </p:nvSpPr>
          <p:spPr>
            <a:xfrm>
              <a:off x="493161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35"/>
            <p:cNvSpPr/>
            <p:nvPr/>
          </p:nvSpPr>
          <p:spPr>
            <a:xfrm>
              <a:off x="516645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35"/>
            <p:cNvSpPr/>
            <p:nvPr/>
          </p:nvSpPr>
          <p:spPr>
            <a:xfrm>
              <a:off x="540129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35"/>
            <p:cNvSpPr/>
            <p:nvPr/>
          </p:nvSpPr>
          <p:spPr>
            <a:xfrm>
              <a:off x="563613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35"/>
            <p:cNvSpPr/>
            <p:nvPr/>
          </p:nvSpPr>
          <p:spPr>
            <a:xfrm>
              <a:off x="587097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35"/>
            <p:cNvSpPr/>
            <p:nvPr/>
          </p:nvSpPr>
          <p:spPr>
            <a:xfrm>
              <a:off x="610581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35"/>
            <p:cNvSpPr/>
            <p:nvPr/>
          </p:nvSpPr>
          <p:spPr>
            <a:xfrm>
              <a:off x="634065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35"/>
            <p:cNvSpPr/>
            <p:nvPr/>
          </p:nvSpPr>
          <p:spPr>
            <a:xfrm>
              <a:off x="6575492"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35"/>
            <p:cNvSpPr/>
            <p:nvPr/>
          </p:nvSpPr>
          <p:spPr>
            <a:xfrm>
              <a:off x="6810331"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35"/>
            <p:cNvSpPr/>
            <p:nvPr/>
          </p:nvSpPr>
          <p:spPr>
            <a:xfrm>
              <a:off x="7045170"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35"/>
            <p:cNvSpPr/>
            <p:nvPr/>
          </p:nvSpPr>
          <p:spPr>
            <a:xfrm>
              <a:off x="7280009"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35"/>
            <p:cNvSpPr/>
            <p:nvPr/>
          </p:nvSpPr>
          <p:spPr>
            <a:xfrm>
              <a:off x="7514848"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35"/>
            <p:cNvSpPr/>
            <p:nvPr/>
          </p:nvSpPr>
          <p:spPr>
            <a:xfrm>
              <a:off x="774968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35"/>
            <p:cNvSpPr/>
            <p:nvPr/>
          </p:nvSpPr>
          <p:spPr>
            <a:xfrm>
              <a:off x="7984526"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35"/>
            <p:cNvSpPr/>
            <p:nvPr/>
          </p:nvSpPr>
          <p:spPr>
            <a:xfrm>
              <a:off x="8219365"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35"/>
            <p:cNvSpPr/>
            <p:nvPr/>
          </p:nvSpPr>
          <p:spPr>
            <a:xfrm>
              <a:off x="8454204"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35"/>
            <p:cNvSpPr/>
            <p:nvPr/>
          </p:nvSpPr>
          <p:spPr>
            <a:xfrm>
              <a:off x="8689043"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35"/>
            <p:cNvSpPr/>
            <p:nvPr/>
          </p:nvSpPr>
          <p:spPr>
            <a:xfrm>
              <a:off x="8923867" y="14678"/>
              <a:ext cx="220200" cy="6849600"/>
            </a:xfrm>
            <a:prstGeom prst="rect">
              <a:avLst/>
            </a:prstGeom>
            <a:gradFill>
              <a:gsLst>
                <a:gs pos="0">
                  <a:srgbClr val="BFBFBF">
                    <a:alpha val="18431"/>
                  </a:srgbClr>
                </a:gs>
                <a:gs pos="50000">
                  <a:srgbClr val="FFFFFF">
                    <a:alpha val="18431"/>
                  </a:srgbClr>
                </a:gs>
                <a:gs pos="97000">
                  <a:srgbClr val="BFBFBF">
                    <a:alpha val="18431"/>
                  </a:srgbClr>
                </a:gs>
                <a:gs pos="100000">
                  <a:srgbClr val="BFBFBF">
                    <a:alpha val="18431"/>
                  </a:srgbClr>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8" name="Google Shape;1468;p23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4400"/>
              <a:buFont typeface="Arial"/>
              <a:buNone/>
              <a:defRPr b="0" i="0" sz="4400" u="none" cap="none" strike="noStrike">
                <a:solidFill>
                  <a:srgbClr val="FFFFFF"/>
                </a:solidFill>
                <a:latin typeface="Arial"/>
                <a:ea typeface="Arial"/>
                <a:cs typeface="Arial"/>
                <a:sym typeface="Arial"/>
              </a:defRPr>
            </a:lvl9pPr>
          </a:lstStyle>
          <a:p/>
        </p:txBody>
      </p:sp>
      <p:sp>
        <p:nvSpPr>
          <p:cNvPr id="1469" name="Google Shape;1469;p23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70" name="Google Shape;1470;p23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56" r:id="rId1"/>
    <p:sldLayoutId id="2147483857" r:id="rId2"/>
    <p:sldLayoutId id="2147483858" r:id="rId3"/>
    <p:sldLayoutId id="2147483859" r:id="rId4"/>
    <p:sldLayoutId id="2147483860" r:id="rId5"/>
    <p:sldLayoutId id="214748386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506" name="Shape 1506"/>
        <p:cNvGrpSpPr/>
        <p:nvPr/>
      </p:nvGrpSpPr>
      <p:grpSpPr>
        <a:xfrm>
          <a:off x="0" y="0"/>
          <a:ext cx="0" cy="0"/>
          <a:chOff x="0" y="0"/>
          <a:chExt cx="0" cy="0"/>
        </a:xfrm>
      </p:grpSpPr>
      <p:grpSp>
        <p:nvGrpSpPr>
          <p:cNvPr id="1507" name="Google Shape;1507;p242"/>
          <p:cNvGrpSpPr/>
          <p:nvPr/>
        </p:nvGrpSpPr>
        <p:grpSpPr>
          <a:xfrm>
            <a:off x="4036" y="1066800"/>
            <a:ext cx="9143139" cy="4076700"/>
            <a:chOff x="4036" y="1422400"/>
            <a:chExt cx="9143139" cy="5435600"/>
          </a:xfrm>
        </p:grpSpPr>
        <p:grpSp>
          <p:nvGrpSpPr>
            <p:cNvPr id="1508" name="Google Shape;1508;p242"/>
            <p:cNvGrpSpPr/>
            <p:nvPr/>
          </p:nvGrpSpPr>
          <p:grpSpPr>
            <a:xfrm>
              <a:off x="31750" y="1422400"/>
              <a:ext cx="9115425" cy="5435600"/>
              <a:chOff x="31750" y="1422400"/>
              <a:chExt cx="9115425" cy="5435600"/>
            </a:xfrm>
          </p:grpSpPr>
          <p:sp>
            <p:nvSpPr>
              <p:cNvPr id="1509" name="Google Shape;1509;p242"/>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0" name="Google Shape;1510;p242"/>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1" name="Google Shape;1511;p242"/>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2" name="Google Shape;1512;p242"/>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3" name="Google Shape;1513;p242"/>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4" name="Google Shape;1514;p242"/>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5" name="Google Shape;1515;p242"/>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6" name="Google Shape;1516;p242"/>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7" name="Google Shape;1517;p242"/>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8" name="Google Shape;1518;p242"/>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19" name="Google Shape;1519;p242"/>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0" name="Google Shape;1520;p242"/>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1" name="Google Shape;1521;p242"/>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nvGrpSpPr>
            <p:cNvPr id="1522" name="Google Shape;1522;p242"/>
            <p:cNvGrpSpPr/>
            <p:nvPr/>
          </p:nvGrpSpPr>
          <p:grpSpPr>
            <a:xfrm>
              <a:off x="4036" y="3639889"/>
              <a:ext cx="2193340" cy="2694658"/>
              <a:chOff x="4036" y="3639889"/>
              <a:chExt cx="2193340" cy="2694658"/>
            </a:xfrm>
          </p:grpSpPr>
          <p:sp>
            <p:nvSpPr>
              <p:cNvPr id="1523" name="Google Shape;1523;p242"/>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4" name="Google Shape;1524;p242"/>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5" name="Google Shape;1525;p242"/>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6" name="Google Shape;1526;p242"/>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7" name="Google Shape;1527;p242"/>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8" name="Google Shape;1528;p242"/>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29" name="Google Shape;1529;p242"/>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0" name="Google Shape;1530;p242"/>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1" name="Google Shape;1531;p242"/>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2" name="Google Shape;1532;p242"/>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3" name="Google Shape;1533;p242"/>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4" name="Google Shape;1534;p242"/>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5" name="Google Shape;1535;p242"/>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6" name="Google Shape;1536;p242"/>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7" name="Google Shape;1537;p242"/>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8" name="Google Shape;1538;p242"/>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39" name="Google Shape;1539;p242"/>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0" name="Google Shape;1540;p242"/>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1" name="Google Shape;1541;p242"/>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2" name="Google Shape;1542;p242"/>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3" name="Google Shape;1543;p242"/>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4" name="Google Shape;1544;p242"/>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5" name="Google Shape;1545;p242"/>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6" name="Google Shape;1546;p242"/>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7" name="Google Shape;1547;p242"/>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8" name="Google Shape;1548;p242"/>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49" name="Google Shape;1549;p242"/>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0" name="Google Shape;1550;p242"/>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1" name="Google Shape;1551;p242"/>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2" name="Google Shape;1552;p242"/>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3" name="Google Shape;1553;p242"/>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4" name="Google Shape;1554;p242"/>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5" name="Google Shape;1555;p242"/>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6" name="Google Shape;1556;p242"/>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7" name="Google Shape;1557;p242"/>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8" name="Google Shape;1558;p242"/>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59" name="Google Shape;1559;p242"/>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0" name="Google Shape;1560;p242"/>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1" name="Google Shape;1561;p242"/>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2" name="Google Shape;1562;p242"/>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3" name="Google Shape;1563;p242"/>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4" name="Google Shape;1564;p242"/>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5" name="Google Shape;1565;p242"/>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6" name="Google Shape;1566;p242"/>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7" name="Google Shape;1567;p242"/>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8" name="Google Shape;1568;p242"/>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69" name="Google Shape;1569;p242"/>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0" name="Google Shape;1570;p242"/>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1" name="Google Shape;1571;p242"/>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2" name="Google Shape;1572;p242"/>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3" name="Google Shape;1573;p242"/>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4" name="Google Shape;1574;p242"/>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5" name="Google Shape;1575;p242"/>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6" name="Google Shape;1576;p242"/>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7" name="Google Shape;1577;p242"/>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8" name="Google Shape;1578;p242"/>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79" name="Google Shape;1579;p242"/>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0" name="Google Shape;1580;p242"/>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1" name="Google Shape;1581;p242"/>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2" name="Google Shape;1582;p242"/>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3" name="Google Shape;1583;p242"/>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4" name="Google Shape;1584;p242"/>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5" name="Google Shape;1585;p242"/>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6" name="Google Shape;1586;p242"/>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7" name="Google Shape;1587;p242"/>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8" name="Google Shape;1588;p242"/>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89" name="Google Shape;1589;p242"/>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0" name="Google Shape;1590;p242"/>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1" name="Google Shape;1591;p242"/>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2" name="Google Shape;1592;p242"/>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3" name="Google Shape;1593;p242"/>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4" name="Google Shape;1594;p242"/>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5" name="Google Shape;1595;p242"/>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6" name="Google Shape;1596;p242"/>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7" name="Google Shape;1597;p242"/>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8" name="Google Shape;1598;p242"/>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599" name="Google Shape;1599;p242"/>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0" name="Google Shape;1600;p242"/>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1" name="Google Shape;1601;p242"/>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2" name="Google Shape;1602;p242"/>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3" name="Google Shape;1603;p242"/>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4" name="Google Shape;1604;p242"/>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5" name="Google Shape;1605;p242"/>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6" name="Google Shape;1606;p242"/>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7" name="Google Shape;1607;p242"/>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8" name="Google Shape;1608;p242"/>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09" name="Google Shape;1609;p242"/>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0" name="Google Shape;1610;p242"/>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1" name="Google Shape;1611;p242"/>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2" name="Google Shape;1612;p242"/>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3" name="Google Shape;1613;p242"/>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4" name="Google Shape;1614;p242"/>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5" name="Google Shape;1615;p242"/>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6" name="Google Shape;1616;p242"/>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7" name="Google Shape;1617;p242"/>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8" name="Google Shape;1618;p242"/>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19" name="Google Shape;1619;p242"/>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0" name="Google Shape;1620;p242"/>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1" name="Google Shape;1621;p242"/>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2" name="Google Shape;1622;p242"/>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3" name="Google Shape;1623;p242"/>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4" name="Google Shape;1624;p242"/>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5" name="Google Shape;1625;p242"/>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6" name="Google Shape;1626;p242"/>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7" name="Google Shape;1627;p242"/>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8" name="Google Shape;1628;p242"/>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29" name="Google Shape;1629;p242"/>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0" name="Google Shape;1630;p242"/>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1" name="Google Shape;1631;p242"/>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2" name="Google Shape;1632;p242"/>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3" name="Google Shape;1633;p242"/>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4" name="Google Shape;1634;p242"/>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5" name="Google Shape;1635;p242"/>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6" name="Google Shape;1636;p242"/>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7" name="Google Shape;1637;p242"/>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8" name="Google Shape;1638;p242"/>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39" name="Google Shape;1639;p242"/>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0" name="Google Shape;1640;p242"/>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1" name="Google Shape;1641;p242"/>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2" name="Google Shape;1642;p242"/>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3" name="Google Shape;1643;p242"/>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4" name="Google Shape;1644;p242"/>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5" name="Google Shape;1645;p242"/>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6" name="Google Shape;1646;p242"/>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7" name="Google Shape;1647;p242"/>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8" name="Google Shape;1648;p242"/>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49" name="Google Shape;1649;p242"/>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0" name="Google Shape;1650;p242"/>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1" name="Google Shape;1651;p242"/>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2" name="Google Shape;1652;p242"/>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3" name="Google Shape;1653;p242"/>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4" name="Google Shape;1654;p242"/>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5" name="Google Shape;1655;p242"/>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6" name="Google Shape;1656;p242"/>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sp>
            <p:nvSpPr>
              <p:cNvPr id="1657" name="Google Shape;1657;p242"/>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ahoma"/>
                  <a:ea typeface="Tahoma"/>
                  <a:cs typeface="Tahoma"/>
                  <a:sym typeface="Tahoma"/>
                </a:endParaRPr>
              </a:p>
            </p:txBody>
          </p:sp>
        </p:grpSp>
      </p:grpSp>
      <p:sp>
        <p:nvSpPr>
          <p:cNvPr id="1658" name="Google Shape;1658;p242"/>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59" name="Google Shape;1659;p24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0" name="Google Shape;1660;p24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61" name="Google Shape;1661;p24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
        <p:nvSpPr>
          <p:cNvPr id="1662" name="Google Shape;1662;p242"/>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folHlink"/>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lt1"/>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 id="21474838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741" name="Shape 1741"/>
        <p:cNvGrpSpPr/>
        <p:nvPr/>
      </p:nvGrpSpPr>
      <p:grpSpPr>
        <a:xfrm>
          <a:off x="0" y="0"/>
          <a:ext cx="0" cy="0"/>
          <a:chOff x="0" y="0"/>
          <a:chExt cx="0" cy="0"/>
        </a:xfrm>
      </p:grpSpPr>
      <p:grpSp>
        <p:nvGrpSpPr>
          <p:cNvPr id="1742" name="Google Shape;1742;p255"/>
          <p:cNvGrpSpPr/>
          <p:nvPr/>
        </p:nvGrpSpPr>
        <p:grpSpPr>
          <a:xfrm>
            <a:off x="33868" y="-71"/>
            <a:ext cx="3409813" cy="2107677"/>
            <a:chOff x="0" y="1494"/>
            <a:chExt cx="3409813" cy="2810236"/>
          </a:xfrm>
        </p:grpSpPr>
        <p:cxnSp>
          <p:nvCxnSpPr>
            <p:cNvPr id="1743" name="Google Shape;1743;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4" name="Google Shape;1744;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5" name="Google Shape;1745;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6" name="Google Shape;1746;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7" name="Google Shape;1747;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8" name="Google Shape;1748;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49" name="Google Shape;1749;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0" name="Google Shape;1750;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1" name="Google Shape;1751;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2" name="Google Shape;1752;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3" name="Google Shape;1753;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4" name="Google Shape;1754;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5" name="Google Shape;1755;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6" name="Google Shape;1756;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7" name="Google Shape;1757;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8" name="Google Shape;1758;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59" name="Google Shape;1759;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0" name="Google Shape;1760;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1" name="Google Shape;1761;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2" name="Google Shape;1762;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3" name="Google Shape;1763;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4" name="Google Shape;1764;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5" name="Google Shape;1765;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6" name="Google Shape;1766;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67" name="Google Shape;1767;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
        <p:nvSpPr>
          <p:cNvPr id="1768" name="Google Shape;1768;p25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9pPr>
          </a:lstStyle>
          <a:p/>
        </p:txBody>
      </p:sp>
      <p:sp>
        <p:nvSpPr>
          <p:cNvPr id="1769" name="Google Shape;1769;p255"/>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42900" lvl="1" marL="914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2pPr>
            <a:lvl3pPr indent="-342900" lvl="2" marL="1371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grpSp>
        <p:nvGrpSpPr>
          <p:cNvPr id="1770" name="Google Shape;1770;p255"/>
          <p:cNvGrpSpPr/>
          <p:nvPr/>
        </p:nvGrpSpPr>
        <p:grpSpPr>
          <a:xfrm rot="10800000">
            <a:off x="5734187" y="3035894"/>
            <a:ext cx="3409813" cy="2107677"/>
            <a:chOff x="0" y="1494"/>
            <a:chExt cx="3409813" cy="2810236"/>
          </a:xfrm>
        </p:grpSpPr>
        <p:cxnSp>
          <p:nvCxnSpPr>
            <p:cNvPr id="1771" name="Google Shape;1771;p255"/>
            <p:cNvCxnSpPr/>
            <p:nvPr/>
          </p:nvCxnSpPr>
          <p:spPr>
            <a:xfrm>
              <a:off x="0" y="245543"/>
              <a:ext cx="3251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2" name="Google Shape;1772;p255"/>
            <p:cNvCxnSpPr/>
            <p:nvPr/>
          </p:nvCxnSpPr>
          <p:spPr>
            <a:xfrm rot="-5400000">
              <a:off x="-1212177" y="1407880"/>
              <a:ext cx="2806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3" name="Google Shape;1773;p255"/>
            <p:cNvCxnSpPr/>
            <p:nvPr/>
          </p:nvCxnSpPr>
          <p:spPr>
            <a:xfrm>
              <a:off x="0" y="474143"/>
              <a:ext cx="2667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4" name="Google Shape;1774;p255"/>
            <p:cNvCxnSpPr/>
            <p:nvPr/>
          </p:nvCxnSpPr>
          <p:spPr>
            <a:xfrm>
              <a:off x="0" y="702743"/>
              <a:ext cx="2167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5" name="Google Shape;1775;p255"/>
            <p:cNvCxnSpPr/>
            <p:nvPr/>
          </p:nvCxnSpPr>
          <p:spPr>
            <a:xfrm>
              <a:off x="0" y="931343"/>
              <a:ext cx="186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6" name="Google Shape;1776;p255"/>
            <p:cNvCxnSpPr/>
            <p:nvPr/>
          </p:nvCxnSpPr>
          <p:spPr>
            <a:xfrm>
              <a:off x="0" y="1159943"/>
              <a:ext cx="1490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7" name="Google Shape;1777;p255"/>
            <p:cNvCxnSpPr/>
            <p:nvPr/>
          </p:nvCxnSpPr>
          <p:spPr>
            <a:xfrm>
              <a:off x="0" y="1388543"/>
              <a:ext cx="1219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8" name="Google Shape;1778;p255"/>
            <p:cNvCxnSpPr/>
            <p:nvPr/>
          </p:nvCxnSpPr>
          <p:spPr>
            <a:xfrm>
              <a:off x="0" y="1617143"/>
              <a:ext cx="990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79" name="Google Shape;1779;p255"/>
            <p:cNvCxnSpPr/>
            <p:nvPr/>
          </p:nvCxnSpPr>
          <p:spPr>
            <a:xfrm>
              <a:off x="0" y="1845743"/>
              <a:ext cx="745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0" name="Google Shape;1780;p255"/>
            <p:cNvCxnSpPr/>
            <p:nvPr/>
          </p:nvCxnSpPr>
          <p:spPr>
            <a:xfrm>
              <a:off x="0" y="2074343"/>
              <a:ext cx="533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1" name="Google Shape;1781;p255"/>
            <p:cNvCxnSpPr/>
            <p:nvPr/>
          </p:nvCxnSpPr>
          <p:spPr>
            <a:xfrm>
              <a:off x="0" y="2302944"/>
              <a:ext cx="262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2" name="Google Shape;1782;p255"/>
            <p:cNvCxnSpPr/>
            <p:nvPr/>
          </p:nvCxnSpPr>
          <p:spPr>
            <a:xfrm rot="-5400000">
              <a:off x="-814262" y="1238115"/>
              <a:ext cx="24684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3" name="Google Shape;1783;p255"/>
            <p:cNvCxnSpPr/>
            <p:nvPr/>
          </p:nvCxnSpPr>
          <p:spPr>
            <a:xfrm rot="-5400000">
              <a:off x="-357712" y="1014528"/>
              <a:ext cx="20181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4" name="Google Shape;1784;p255"/>
            <p:cNvCxnSpPr/>
            <p:nvPr/>
          </p:nvCxnSpPr>
          <p:spPr>
            <a:xfrm rot="-5400000">
              <a:off x="-853" y="887577"/>
              <a:ext cx="17640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5" name="Google Shape;1785;p255"/>
            <p:cNvCxnSpPr/>
            <p:nvPr/>
          </p:nvCxnSpPr>
          <p:spPr>
            <a:xfrm rot="-5400000">
              <a:off x="326307" y="790194"/>
              <a:ext cx="1569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6" name="Google Shape;1786;p255"/>
            <p:cNvCxnSpPr/>
            <p:nvPr/>
          </p:nvCxnSpPr>
          <p:spPr>
            <a:xfrm rot="-5400000">
              <a:off x="636517" y="709727"/>
              <a:ext cx="1408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7" name="Google Shape;1787;p255"/>
            <p:cNvCxnSpPr/>
            <p:nvPr/>
          </p:nvCxnSpPr>
          <p:spPr>
            <a:xfrm rot="-5400000">
              <a:off x="972229" y="603962"/>
              <a:ext cx="1196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8" name="Google Shape;1788;p255"/>
            <p:cNvCxnSpPr/>
            <p:nvPr/>
          </p:nvCxnSpPr>
          <p:spPr>
            <a:xfrm rot="-5400000">
              <a:off x="1278237" y="527761"/>
              <a:ext cx="10443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89" name="Google Shape;1789;p255"/>
            <p:cNvCxnSpPr/>
            <p:nvPr/>
          </p:nvCxnSpPr>
          <p:spPr>
            <a:xfrm rot="-5400000">
              <a:off x="1590398" y="440777"/>
              <a:ext cx="879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0" name="Google Shape;1790;p255"/>
            <p:cNvCxnSpPr/>
            <p:nvPr/>
          </p:nvCxnSpPr>
          <p:spPr>
            <a:xfrm rot="-5400000">
              <a:off x="1883657" y="377227"/>
              <a:ext cx="7527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1" name="Google Shape;1791;p255"/>
            <p:cNvCxnSpPr/>
            <p:nvPr/>
          </p:nvCxnSpPr>
          <p:spPr>
            <a:xfrm rot="-5400000">
              <a:off x="2198067" y="292494"/>
              <a:ext cx="583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2" name="Google Shape;1792;p255"/>
            <p:cNvCxnSpPr/>
            <p:nvPr/>
          </p:nvCxnSpPr>
          <p:spPr>
            <a:xfrm rot="-5400000">
              <a:off x="2521028" y="199377"/>
              <a:ext cx="3972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3" name="Google Shape;1793;p255"/>
            <p:cNvCxnSpPr/>
            <p:nvPr/>
          </p:nvCxnSpPr>
          <p:spPr>
            <a:xfrm rot="-5400000">
              <a:off x="2801688" y="148627"/>
              <a:ext cx="2955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4" name="Google Shape;1794;p255"/>
            <p:cNvCxnSpPr/>
            <p:nvPr/>
          </p:nvCxnSpPr>
          <p:spPr>
            <a:xfrm rot="-5400000">
              <a:off x="3079243" y="102444"/>
              <a:ext cx="201600" cy="1500"/>
            </a:xfrm>
            <a:prstGeom prst="straightConnector1">
              <a:avLst/>
            </a:prstGeom>
            <a:noFill/>
            <a:ln cap="flat" cmpd="sng" w="12700">
              <a:solidFill>
                <a:srgbClr val="B7CCE4">
                  <a:alpha val="53725"/>
                </a:srgbClr>
              </a:solidFill>
              <a:prstDash val="solid"/>
              <a:round/>
              <a:headEnd len="sm" w="sm" type="none"/>
              <a:tailEnd len="sm" w="sm" type="none"/>
            </a:ln>
          </p:spPr>
        </p:cxnSp>
        <p:cxnSp>
          <p:nvCxnSpPr>
            <p:cNvPr id="1795" name="Google Shape;1795;p255"/>
            <p:cNvCxnSpPr/>
            <p:nvPr/>
          </p:nvCxnSpPr>
          <p:spPr>
            <a:xfrm rot="-5400000">
              <a:off x="3324763" y="85077"/>
              <a:ext cx="168600" cy="1500"/>
            </a:xfrm>
            <a:prstGeom prst="straightConnector1">
              <a:avLst/>
            </a:prstGeom>
            <a:noFill/>
            <a:ln cap="flat" cmpd="sng" w="12700">
              <a:solidFill>
                <a:srgbClr val="B7CCE4">
                  <a:alpha val="53725"/>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74" r:id="rId1"/>
    <p:sldLayoutId id="2147483875" r:id="rId2"/>
    <p:sldLayoutId id="2147483876" r:id="rId3"/>
    <p:sldLayoutId id="2147483877" r:id="rId4"/>
    <p:sldLayoutId id="2147483878" r:id="rId5"/>
    <p:sldLayoutId id="214748387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pic>
        <p:nvPicPr>
          <p:cNvPr id="91" name="Google Shape;91;p14"/>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92" name="Google Shape;92;p14"/>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825" name="Shape 1825"/>
        <p:cNvGrpSpPr/>
        <p:nvPr/>
      </p:nvGrpSpPr>
      <p:grpSpPr>
        <a:xfrm>
          <a:off x="0" y="0"/>
          <a:ext cx="0" cy="0"/>
          <a:chOff x="0" y="0"/>
          <a:chExt cx="0" cy="0"/>
        </a:xfrm>
      </p:grpSpPr>
      <p:grpSp>
        <p:nvGrpSpPr>
          <p:cNvPr id="1826" name="Google Shape;1826;p262"/>
          <p:cNvGrpSpPr/>
          <p:nvPr/>
        </p:nvGrpSpPr>
        <p:grpSpPr>
          <a:xfrm>
            <a:off x="0" y="0"/>
            <a:ext cx="8709660" cy="5443538"/>
            <a:chOff x="0" y="0"/>
            <a:chExt cx="2147483645" cy="2147483647"/>
          </a:xfrm>
        </p:grpSpPr>
        <p:grpSp>
          <p:nvGrpSpPr>
            <p:cNvPr id="1827" name="Google Shape;1827;p262"/>
            <p:cNvGrpSpPr/>
            <p:nvPr/>
          </p:nvGrpSpPr>
          <p:grpSpPr>
            <a:xfrm>
              <a:off x="0" y="0"/>
              <a:ext cx="1682195523" cy="2147483647"/>
              <a:chOff x="0" y="0"/>
              <a:chExt cx="2147483647" cy="2147483647"/>
            </a:xfrm>
          </p:grpSpPr>
          <p:pic>
            <p:nvPicPr>
              <p:cNvPr id="1828" name="Google Shape;1828;p262"/>
              <p:cNvPicPr preferRelativeResize="0"/>
              <p:nvPr/>
            </p:nvPicPr>
            <p:blipFill rotWithShape="1">
              <a:blip r:embed="rId2">
                <a:alphaModFix/>
              </a:blip>
              <a:srcRect b="0" l="0" r="0" t="0"/>
              <a:stretch/>
            </p:blipFill>
            <p:spPr>
              <a:xfrm>
                <a:off x="0" y="0"/>
                <a:ext cx="2147483647" cy="2147483647"/>
              </a:xfrm>
              <a:prstGeom prst="rect">
                <a:avLst/>
              </a:prstGeom>
              <a:noFill/>
              <a:ln>
                <a:noFill/>
              </a:ln>
            </p:spPr>
          </p:pic>
          <p:sp>
            <p:nvSpPr>
              <p:cNvPr id="1829" name="Google Shape;1829;p262"/>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 name="Google Shape;1830;p262"/>
            <p:cNvGrpSpPr/>
            <p:nvPr/>
          </p:nvGrpSpPr>
          <p:grpSpPr>
            <a:xfrm>
              <a:off x="268435441" y="0"/>
              <a:ext cx="1879048204" cy="2147483647"/>
              <a:chOff x="0" y="0"/>
              <a:chExt cx="2147483646" cy="2147483647"/>
            </a:xfrm>
          </p:grpSpPr>
          <p:pic>
            <p:nvPicPr>
              <p:cNvPr id="1831" name="Google Shape;1831;p262"/>
              <p:cNvPicPr preferRelativeResize="0"/>
              <p:nvPr/>
            </p:nvPicPr>
            <p:blipFill rotWithShape="1">
              <a:blip r:embed="rId3">
                <a:alphaModFix/>
              </a:blip>
              <a:srcRect b="0" l="0" r="0" t="0"/>
              <a:stretch/>
            </p:blipFill>
            <p:spPr>
              <a:xfrm>
                <a:off x="818105" y="0"/>
                <a:ext cx="2146665541" cy="2147483647"/>
              </a:xfrm>
              <a:prstGeom prst="rect">
                <a:avLst/>
              </a:prstGeom>
              <a:noFill/>
              <a:ln>
                <a:noFill/>
              </a:ln>
            </p:spPr>
          </p:pic>
          <p:sp>
            <p:nvSpPr>
              <p:cNvPr id="1832" name="Google Shape;1832;p262"/>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3" name="Google Shape;1833;p262"/>
          <p:cNvGrpSpPr/>
          <p:nvPr/>
        </p:nvGrpSpPr>
        <p:grpSpPr>
          <a:xfrm>
            <a:off x="890587" y="4213528"/>
            <a:ext cx="7383463" cy="403716"/>
            <a:chOff x="890587" y="5618037"/>
            <a:chExt cx="7383463" cy="538288"/>
          </a:xfrm>
        </p:grpSpPr>
        <p:pic>
          <p:nvPicPr>
            <p:cNvPr id="1834" name="Google Shape;1834;p262"/>
            <p:cNvPicPr preferRelativeResize="0"/>
            <p:nvPr/>
          </p:nvPicPr>
          <p:blipFill rotWithShape="1">
            <a:blip r:embed="rId4">
              <a:alphaModFix/>
            </a:blip>
            <a:srcRect b="0" l="0" r="0" t="0"/>
            <a:stretch/>
          </p:blipFill>
          <p:spPr>
            <a:xfrm>
              <a:off x="890587" y="5619750"/>
              <a:ext cx="7381875" cy="536575"/>
            </a:xfrm>
            <a:prstGeom prst="rect">
              <a:avLst/>
            </a:prstGeom>
            <a:noFill/>
            <a:ln>
              <a:noFill/>
            </a:ln>
          </p:spPr>
        </p:pic>
        <p:sp>
          <p:nvSpPr>
            <p:cNvPr id="1835" name="Google Shape;1835;p262"/>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6" name="Google Shape;1836;p262"/>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7" name="Google Shape;1837;p262"/>
          <p:cNvPicPr preferRelativeResize="0"/>
          <p:nvPr/>
        </p:nvPicPr>
        <p:blipFill rotWithShape="1">
          <a:blip r:embed="rId5">
            <a:alphaModFix/>
          </a:blip>
          <a:srcRect b="0" l="0" r="0" t="0"/>
          <a:stretch/>
        </p:blipFill>
        <p:spPr>
          <a:xfrm>
            <a:off x="990600" y="757238"/>
            <a:ext cx="7180262" cy="3624263"/>
          </a:xfrm>
          <a:prstGeom prst="rect">
            <a:avLst/>
          </a:prstGeom>
          <a:noFill/>
          <a:ln>
            <a:noFill/>
          </a:ln>
        </p:spPr>
      </p:pic>
      <p:sp>
        <p:nvSpPr>
          <p:cNvPr id="1838" name="Google Shape;1838;p262"/>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9" name="Google Shape;1839;p262"/>
          <p:cNvPicPr preferRelativeResize="0"/>
          <p:nvPr/>
        </p:nvPicPr>
        <p:blipFill rotWithShape="1">
          <a:blip r:embed="rId6">
            <a:alphaModFix/>
          </a:blip>
          <a:srcRect b="0" l="0" r="0" t="0"/>
          <a:stretch/>
        </p:blipFill>
        <p:spPr>
          <a:xfrm rot="1379999">
            <a:off x="803326" y="526256"/>
            <a:ext cx="425053" cy="426244"/>
          </a:xfrm>
          <a:prstGeom prst="rect">
            <a:avLst/>
          </a:prstGeom>
          <a:noFill/>
          <a:ln>
            <a:noFill/>
          </a:ln>
        </p:spPr>
      </p:pic>
      <p:pic>
        <p:nvPicPr>
          <p:cNvPr id="1840" name="Google Shape;1840;p262"/>
          <p:cNvPicPr preferRelativeResize="0"/>
          <p:nvPr/>
        </p:nvPicPr>
        <p:blipFill rotWithShape="1">
          <a:blip r:embed="rId6">
            <a:alphaModFix/>
          </a:blip>
          <a:srcRect b="0" l="0" r="0" t="0"/>
          <a:stretch/>
        </p:blipFill>
        <p:spPr>
          <a:xfrm rot="4080000">
            <a:off x="7964938" y="561975"/>
            <a:ext cx="425053" cy="425053"/>
          </a:xfrm>
          <a:prstGeom prst="rect">
            <a:avLst/>
          </a:prstGeom>
          <a:noFill/>
          <a:ln>
            <a:noFill/>
          </a:ln>
        </p:spPr>
      </p:pic>
      <p:sp>
        <p:nvSpPr>
          <p:cNvPr id="1841" name="Google Shape;1841;p262"/>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2"/>
                </a:solidFill>
                <a:latin typeface="Arial"/>
                <a:ea typeface="Arial"/>
                <a:cs typeface="Arial"/>
                <a:sym typeface="Arial"/>
              </a:defRPr>
            </a:lvl9pPr>
          </a:lstStyle>
          <a:p/>
        </p:txBody>
      </p:sp>
      <p:sp>
        <p:nvSpPr>
          <p:cNvPr id="1842" name="Google Shape;1842;p262"/>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rtl="0" algn="l">
              <a:lnSpc>
                <a:spcPct val="100000"/>
              </a:lnSpc>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rtl="0" algn="l">
              <a:lnSpc>
                <a:spcPct val="100000"/>
              </a:lnSpc>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rtl="0" algn="l">
              <a:lnSpc>
                <a:spcPct val="100000"/>
              </a:lnSpc>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843" name="Google Shape;1843;p262"/>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2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844" name="Google Shape;1844;p262"/>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lt1"/>
                </a:solidFill>
                <a:latin typeface="Arial"/>
                <a:ea typeface="Arial"/>
                <a:cs typeface="Arial"/>
                <a:sym typeface="Arial"/>
              </a:defRPr>
            </a:lvl9pPr>
          </a:lstStyle>
          <a:p/>
        </p:txBody>
      </p:sp>
      <p:sp>
        <p:nvSpPr>
          <p:cNvPr id="1845" name="Google Shape;1845;p262"/>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solidFill>
                <a:srgbClr val="000000"/>
              </a:solidFill>
            </a:endParaRPr>
          </a:p>
          <a:p>
            <a:pPr indent="0" lvl="2" marL="0" rtl="0" algn="l">
              <a:spcBef>
                <a:spcPts val="0"/>
              </a:spcBef>
              <a:spcAft>
                <a:spcPts val="0"/>
              </a:spcAft>
              <a:buClr>
                <a:srgbClr val="000000"/>
              </a:buClr>
              <a:buSzPts val="1400"/>
              <a:buFont typeface="Arial"/>
              <a:buChar char="■"/>
            </a:pPr>
            <a:r>
              <a:t/>
            </a:r>
            <a:endParaRPr>
              <a:solidFill>
                <a:srgbClr val="000000"/>
              </a:solidFill>
            </a:endParaRPr>
          </a:p>
          <a:p>
            <a:pPr indent="0" lvl="3" marL="0" rtl="0" algn="l">
              <a:spcBef>
                <a:spcPts val="0"/>
              </a:spcBef>
              <a:spcAft>
                <a:spcPts val="0"/>
              </a:spcAft>
              <a:buClr>
                <a:srgbClr val="000000"/>
              </a:buClr>
              <a:buSzPts val="1400"/>
              <a:buFont typeface="Arial"/>
              <a:buChar char="●"/>
            </a:pPr>
            <a:r>
              <a:t/>
            </a:r>
            <a:endParaRPr>
              <a:solidFill>
                <a:srgbClr val="000000"/>
              </a:solidFill>
            </a:endParaRPr>
          </a:p>
          <a:p>
            <a:pPr indent="0" lvl="4" marL="0" rtl="0" algn="l">
              <a:spcBef>
                <a:spcPts val="0"/>
              </a:spcBef>
              <a:spcAft>
                <a:spcPts val="0"/>
              </a:spcAft>
              <a:buClr>
                <a:srgbClr val="000000"/>
              </a:buClr>
              <a:buSzPts val="1400"/>
              <a:buFont typeface="Arial"/>
              <a:buChar char="○"/>
            </a:pPr>
            <a:r>
              <a:t/>
            </a:r>
            <a:endParaRPr>
              <a:solidFill>
                <a:srgbClr val="000000"/>
              </a:solidFill>
            </a:endParaRPr>
          </a:p>
          <a:p>
            <a:pPr indent="0" lvl="5" marL="0" rtl="0" algn="l">
              <a:spcBef>
                <a:spcPts val="0"/>
              </a:spcBef>
              <a:spcAft>
                <a:spcPts val="0"/>
              </a:spcAft>
              <a:buClr>
                <a:srgbClr val="000000"/>
              </a:buClr>
              <a:buSzPts val="1400"/>
              <a:buFont typeface="Arial"/>
              <a:buChar char="■"/>
            </a:pPr>
            <a:r>
              <a:t/>
            </a:r>
            <a:endParaRPr>
              <a:solidFill>
                <a:srgbClr val="000000"/>
              </a:solidFill>
            </a:endParaRPr>
          </a:p>
          <a:p>
            <a:pPr indent="0" lvl="6" marL="0" rtl="0" algn="l">
              <a:spcBef>
                <a:spcPts val="0"/>
              </a:spcBef>
              <a:spcAft>
                <a:spcPts val="0"/>
              </a:spcAft>
              <a:buClr>
                <a:srgbClr val="000000"/>
              </a:buClr>
              <a:buSzPts val="1400"/>
              <a:buFont typeface="Arial"/>
              <a:buChar char="●"/>
            </a:pPr>
            <a:r>
              <a:t/>
            </a:r>
            <a:endParaRPr>
              <a:solidFill>
                <a:srgbClr val="000000"/>
              </a:solidFill>
            </a:endParaRPr>
          </a:p>
          <a:p>
            <a:pPr indent="0" lvl="7" marL="0" rtl="0" algn="l">
              <a:spcBef>
                <a:spcPts val="0"/>
              </a:spcBef>
              <a:spcAft>
                <a:spcPts val="0"/>
              </a:spcAft>
              <a:buClr>
                <a:srgbClr val="000000"/>
              </a:buClr>
              <a:buSzPts val="1400"/>
              <a:buFont typeface="Arial"/>
              <a:buChar char="○"/>
            </a:pPr>
            <a:r>
              <a:t/>
            </a:r>
            <a:endParaRPr>
              <a:solidFill>
                <a:srgbClr val="000000"/>
              </a:solidFill>
            </a:endParaRPr>
          </a:p>
          <a:p>
            <a:pPr indent="0" lvl="8" marL="0" rtl="0" algn="l">
              <a:spcBef>
                <a:spcPts val="0"/>
              </a:spcBef>
              <a:spcAft>
                <a:spcPts val="0"/>
              </a:spcAft>
              <a:buClr>
                <a:srgbClr val="000000"/>
              </a:buClr>
              <a:buSzPts val="1400"/>
              <a:buFont typeface="Arial"/>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8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9" name="Shape 1849"/>
        <p:cNvGrpSpPr/>
        <p:nvPr/>
      </p:nvGrpSpPr>
      <p:grpSpPr>
        <a:xfrm>
          <a:off x="0" y="0"/>
          <a:ext cx="0" cy="0"/>
          <a:chOff x="0" y="0"/>
          <a:chExt cx="0" cy="0"/>
        </a:xfrm>
      </p:grpSpPr>
      <p:sp>
        <p:nvSpPr>
          <p:cNvPr id="1850" name="Google Shape;1850;p264"/>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851" name="Google Shape;1851;p264"/>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852" name="Google Shape;1852;p26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3" name="Google Shape;1853;p26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854" name="Google Shape;1854;p26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81" r:id="rId1"/>
    <p:sldLayoutId id="2147483882" r:id="rId2"/>
    <p:sldLayoutId id="2147483883" r:id="rId3"/>
    <p:sldLayoutId id="2147483884" r:id="rId4"/>
    <p:sldLayoutId id="2147483885" r:id="rId5"/>
    <p:sldLayoutId id="2147483886" r:id="rId6"/>
    <p:sldLayoutId id="2147483887" r:id="rId7"/>
    <p:sldLayoutId id="2147483888" r:id="rId8"/>
    <p:sldLayoutId id="2147483889" r:id="rId9"/>
    <p:sldLayoutId id="2147483890" r:id="rId10"/>
    <p:sldLayoutId id="21474838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924" name="Shape 1924"/>
        <p:cNvGrpSpPr/>
        <p:nvPr/>
      </p:nvGrpSpPr>
      <p:grpSpPr>
        <a:xfrm>
          <a:off x="0" y="0"/>
          <a:ext cx="0" cy="0"/>
          <a:chOff x="0" y="0"/>
          <a:chExt cx="0" cy="0"/>
        </a:xfrm>
      </p:grpSpPr>
      <p:sp>
        <p:nvSpPr>
          <p:cNvPr id="1925" name="Google Shape;1925;p27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6" name="Google Shape;1926;p27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hlink"/>
              </a:buClr>
              <a:buSzPts val="1400"/>
              <a:buFont typeface="Tahoma"/>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Tahoma"/>
              <a:buChar char="•"/>
              <a:defRPr b="0" i="0" sz="1400" u="none" cap="none" strike="noStrike">
                <a:solidFill>
                  <a:srgbClr val="000000"/>
                </a:solidFill>
                <a:latin typeface="Arial"/>
                <a:ea typeface="Arial"/>
                <a:cs typeface="Arial"/>
                <a:sym typeface="Arial"/>
              </a:defRPr>
            </a:lvl9pPr>
          </a:lstStyle>
          <a:p/>
        </p:txBody>
      </p:sp>
      <p:sp>
        <p:nvSpPr>
          <p:cNvPr id="1927" name="Google Shape;1927;p276"/>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8" name="Google Shape;1928;p276"/>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29" name="Google Shape;1929;p276"/>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71" name="Shape 1971"/>
        <p:cNvGrpSpPr/>
        <p:nvPr/>
      </p:nvGrpSpPr>
      <p:grpSpPr>
        <a:xfrm>
          <a:off x="0" y="0"/>
          <a:ext cx="0" cy="0"/>
          <a:chOff x="0" y="0"/>
          <a:chExt cx="0" cy="0"/>
        </a:xfrm>
      </p:grpSpPr>
      <p:sp>
        <p:nvSpPr>
          <p:cNvPr id="1972" name="Google Shape;1972;p28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368300" lvl="1" marL="368300" rtl="0" algn="r">
              <a:spcBef>
                <a:spcPts val="0"/>
              </a:spcBef>
              <a:spcAft>
                <a:spcPts val="0"/>
              </a:spcAft>
              <a:buClr>
                <a:srgbClr val="000000"/>
              </a:buClr>
              <a:buSzPts val="1400"/>
              <a:buFont typeface="Arial"/>
              <a:buChar char="○"/>
            </a:pPr>
            <a:r>
              <a:t/>
            </a:r>
            <a:endParaRPr/>
          </a:p>
          <a:p>
            <a:pPr indent="-825500" lvl="2" marL="825500" rtl="0" algn="r">
              <a:spcBef>
                <a:spcPts val="0"/>
              </a:spcBef>
              <a:spcAft>
                <a:spcPts val="0"/>
              </a:spcAft>
              <a:buClr>
                <a:srgbClr val="000000"/>
              </a:buClr>
              <a:buSzPts val="1400"/>
              <a:buFont typeface="Arial"/>
              <a:buChar char="■"/>
            </a:pPr>
            <a:r>
              <a:t/>
            </a:r>
            <a:endParaRPr/>
          </a:p>
          <a:p>
            <a:pPr indent="-1282700" lvl="3" marL="1282700" rtl="0" algn="r">
              <a:spcBef>
                <a:spcPts val="0"/>
              </a:spcBef>
              <a:spcAft>
                <a:spcPts val="0"/>
              </a:spcAft>
              <a:buClr>
                <a:srgbClr val="000000"/>
              </a:buClr>
              <a:buSzPts val="1400"/>
              <a:buFont typeface="Arial"/>
              <a:buChar char="●"/>
            </a:pPr>
            <a:r>
              <a:t/>
            </a:r>
            <a:endParaRPr/>
          </a:p>
          <a:p>
            <a:pPr indent="-1739900" lvl="4" marL="1739900" rtl="0" algn="r">
              <a:spcBef>
                <a:spcPts val="0"/>
              </a:spcBef>
              <a:spcAft>
                <a:spcPts val="0"/>
              </a:spcAft>
              <a:buClr>
                <a:srgbClr val="000000"/>
              </a:buClr>
              <a:buSzPts val="1400"/>
              <a:buFont typeface="Arial"/>
              <a:buChar char="○"/>
            </a:pPr>
            <a:r>
              <a:t/>
            </a:r>
            <a:endParaRPr/>
          </a:p>
          <a:p>
            <a:pPr indent="0" lvl="5" marL="0" rtl="0" algn="r">
              <a:spcBef>
                <a:spcPts val="0"/>
              </a:spcBef>
              <a:spcAft>
                <a:spcPts val="0"/>
              </a:spcAft>
              <a:buClr>
                <a:srgbClr val="000000"/>
              </a:buClr>
              <a:buSzPts val="1400"/>
              <a:buFont typeface="Arial"/>
              <a:buChar char="■"/>
            </a:pPr>
            <a:r>
              <a:t/>
            </a:r>
            <a:endParaRPr/>
          </a:p>
          <a:p>
            <a:pPr indent="0" lvl="6" marL="0" rtl="0" algn="r">
              <a:spcBef>
                <a:spcPts val="0"/>
              </a:spcBef>
              <a:spcAft>
                <a:spcPts val="0"/>
              </a:spcAft>
              <a:buClr>
                <a:srgbClr val="000000"/>
              </a:buClr>
              <a:buSzPts val="1400"/>
              <a:buFont typeface="Arial"/>
              <a:buChar char="●"/>
            </a:pPr>
            <a:r>
              <a:t/>
            </a:r>
            <a:endParaRPr/>
          </a:p>
          <a:p>
            <a:pPr indent="0" lvl="7" marL="0" rtl="0" algn="r">
              <a:spcBef>
                <a:spcPts val="0"/>
              </a:spcBef>
              <a:spcAft>
                <a:spcPts val="0"/>
              </a:spcAft>
              <a:buClr>
                <a:srgbClr val="000000"/>
              </a:buClr>
              <a:buSzPts val="1400"/>
              <a:buFont typeface="Arial"/>
              <a:buChar char="○"/>
            </a:pPr>
            <a:r>
              <a:t/>
            </a:r>
            <a:endParaRPr/>
          </a:p>
          <a:p>
            <a:pPr indent="0" lvl="8" marL="0" rtl="0" algn="r">
              <a:spcBef>
                <a:spcPts val="0"/>
              </a:spcBef>
              <a:spcAft>
                <a:spcPts val="0"/>
              </a:spcAft>
              <a:buClr>
                <a:srgbClr val="000000"/>
              </a:buClr>
              <a:buSzPts val="1400"/>
              <a:buFont typeface="Arial"/>
              <a:buChar char="■"/>
            </a:pPr>
            <a:r>
              <a:t/>
            </a:r>
            <a:endParaRPr/>
          </a:p>
        </p:txBody>
      </p:sp>
      <p:sp>
        <p:nvSpPr>
          <p:cNvPr id="1973" name="Google Shape;1973;p28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74" name="Google Shape;1974;p28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7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04" r:id="rId1"/>
    <p:sldLayoutId id="214748390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983" name="Shape 1983"/>
        <p:cNvGrpSpPr/>
        <p:nvPr/>
      </p:nvGrpSpPr>
      <p:grpSpPr>
        <a:xfrm>
          <a:off x="0" y="0"/>
          <a:ext cx="0" cy="0"/>
          <a:chOff x="0" y="0"/>
          <a:chExt cx="0" cy="0"/>
        </a:xfrm>
      </p:grpSpPr>
      <p:sp>
        <p:nvSpPr>
          <p:cNvPr id="1984" name="Google Shape;1984;p292"/>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313"/>
                </a:srgbClr>
              </a:gs>
              <a:gs pos="100000">
                <a:srgbClr val="0CE0EC">
                  <a:alpha val="54509"/>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2"/>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411"/>
                </a:srgbClr>
              </a:gs>
              <a:gs pos="80000">
                <a:srgbClr val="0993DD">
                  <a:alpha val="44313"/>
                </a:srgbClr>
              </a:gs>
              <a:gs pos="100000">
                <a:srgbClr val="0993DD">
                  <a:alpha val="44313"/>
                </a:srgbClr>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987" name="Google Shape;1987;p29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88" name="Google Shape;1988;p29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89" name="Google Shape;1989;p29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195D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990" name="Google Shape;1990;p29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195D75"/>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sz="1800">
              <a:solidFill>
                <a:schemeClr val="dk1"/>
              </a:solidFill>
            </a:endParaRPr>
          </a:p>
          <a:p>
            <a:pPr indent="-88900" lvl="2" marL="914400" rtl="0" algn="l">
              <a:spcBef>
                <a:spcPts val="0"/>
              </a:spcBef>
              <a:spcAft>
                <a:spcPts val="0"/>
              </a:spcAft>
              <a:buClr>
                <a:srgbClr val="000000"/>
              </a:buClr>
              <a:buSzPts val="1400"/>
              <a:buFont typeface="Arial"/>
              <a:buChar char="■"/>
            </a:pPr>
            <a:r>
              <a:t/>
            </a:r>
            <a:endParaRPr sz="1800">
              <a:solidFill>
                <a:schemeClr val="dk1"/>
              </a:solidFill>
            </a:endParaRPr>
          </a:p>
          <a:p>
            <a:pPr indent="-88900" lvl="3" marL="1371600" rtl="0" algn="l">
              <a:spcBef>
                <a:spcPts val="0"/>
              </a:spcBef>
              <a:spcAft>
                <a:spcPts val="0"/>
              </a:spcAft>
              <a:buClr>
                <a:srgbClr val="000000"/>
              </a:buClr>
              <a:buSzPts val="1400"/>
              <a:buFont typeface="Arial"/>
              <a:buChar char="●"/>
            </a:pPr>
            <a:r>
              <a:t/>
            </a:r>
            <a:endParaRPr sz="1800">
              <a:solidFill>
                <a:schemeClr val="dk1"/>
              </a:solidFill>
            </a:endParaRPr>
          </a:p>
          <a:p>
            <a:pPr indent="-88900" lvl="4" marL="1828800" rtl="0" algn="l">
              <a:spcBef>
                <a:spcPts val="0"/>
              </a:spcBef>
              <a:spcAft>
                <a:spcPts val="0"/>
              </a:spcAft>
              <a:buClr>
                <a:srgbClr val="000000"/>
              </a:buClr>
              <a:buSzPts val="1400"/>
              <a:buFont typeface="Arial"/>
              <a:buChar char="○"/>
            </a:pPr>
            <a:r>
              <a:t/>
            </a:r>
            <a:endParaRPr sz="1800">
              <a:solidFill>
                <a:schemeClr val="dk1"/>
              </a:solidFill>
            </a:endParaRPr>
          </a:p>
          <a:p>
            <a:pPr indent="-88900" lvl="5" marL="2286000" rtl="0" algn="l">
              <a:spcBef>
                <a:spcPts val="0"/>
              </a:spcBef>
              <a:spcAft>
                <a:spcPts val="0"/>
              </a:spcAft>
              <a:buClr>
                <a:srgbClr val="000000"/>
              </a:buClr>
              <a:buSzPts val="1400"/>
              <a:buFont typeface="Arial"/>
              <a:buChar char="■"/>
            </a:pPr>
            <a:r>
              <a:t/>
            </a:r>
            <a:endParaRPr sz="1800">
              <a:solidFill>
                <a:schemeClr val="dk1"/>
              </a:solidFill>
            </a:endParaRPr>
          </a:p>
          <a:p>
            <a:pPr indent="-88900" lvl="6" marL="2743200" rtl="0" algn="l">
              <a:spcBef>
                <a:spcPts val="0"/>
              </a:spcBef>
              <a:spcAft>
                <a:spcPts val="0"/>
              </a:spcAft>
              <a:buClr>
                <a:srgbClr val="000000"/>
              </a:buClr>
              <a:buSzPts val="1400"/>
              <a:buFont typeface="Arial"/>
              <a:buChar char="●"/>
            </a:pPr>
            <a:r>
              <a:t/>
            </a:r>
            <a:endParaRPr sz="1800">
              <a:solidFill>
                <a:schemeClr val="dk1"/>
              </a:solidFill>
            </a:endParaRPr>
          </a:p>
          <a:p>
            <a:pPr indent="-88900" lvl="7" marL="3200400" rtl="0" algn="l">
              <a:spcBef>
                <a:spcPts val="0"/>
              </a:spcBef>
              <a:spcAft>
                <a:spcPts val="0"/>
              </a:spcAft>
              <a:buClr>
                <a:srgbClr val="000000"/>
              </a:buClr>
              <a:buSzPts val="1400"/>
              <a:buFont typeface="Arial"/>
              <a:buChar char="○"/>
            </a:pPr>
            <a:r>
              <a:t/>
            </a:r>
            <a:endParaRPr sz="1800">
              <a:solidFill>
                <a:schemeClr val="dk1"/>
              </a:solidFill>
            </a:endParaRPr>
          </a:p>
          <a:p>
            <a:pPr indent="-88900" lvl="8" marL="3657600" rtl="0" algn="l">
              <a:spcBef>
                <a:spcPts val="0"/>
              </a:spcBef>
              <a:spcAft>
                <a:spcPts val="0"/>
              </a:spcAft>
              <a:buClr>
                <a:srgbClr val="000000"/>
              </a:buClr>
              <a:buSzPts val="1400"/>
              <a:buFont typeface="Arial"/>
              <a:buChar char="■"/>
            </a:pPr>
            <a:r>
              <a:t/>
            </a:r>
            <a:endParaRPr sz="1800">
              <a:solidFill>
                <a:schemeClr val="dk1"/>
              </a:solidFill>
            </a:endParaRPr>
          </a:p>
        </p:txBody>
      </p:sp>
      <p:grpSp>
        <p:nvGrpSpPr>
          <p:cNvPr id="1991" name="Google Shape;1991;p292"/>
          <p:cNvGrpSpPr/>
          <p:nvPr/>
        </p:nvGrpSpPr>
        <p:grpSpPr>
          <a:xfrm>
            <a:off x="-29294" y="-12080"/>
            <a:ext cx="9198252" cy="814696"/>
            <a:chOff x="-29322" y="-1966"/>
            <a:chExt cx="9198252" cy="1086260"/>
          </a:xfrm>
        </p:grpSpPr>
        <p:sp>
          <p:nvSpPr>
            <p:cNvPr id="1992" name="Google Shape;1992;p292"/>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2"/>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2067" name="Shape 2067"/>
        <p:cNvGrpSpPr/>
        <p:nvPr/>
      </p:nvGrpSpPr>
      <p:grpSpPr>
        <a:xfrm>
          <a:off x="0" y="0"/>
          <a:ext cx="0" cy="0"/>
          <a:chOff x="0" y="0"/>
          <a:chExt cx="0" cy="0"/>
        </a:xfrm>
      </p:grpSpPr>
      <p:sp>
        <p:nvSpPr>
          <p:cNvPr id="2068" name="Google Shape;2068;p30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9pPr>
          </a:lstStyle>
          <a:p/>
        </p:txBody>
      </p:sp>
      <p:sp>
        <p:nvSpPr>
          <p:cNvPr id="2069" name="Google Shape;2069;p3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6" name="Shape 2096"/>
        <p:cNvGrpSpPr/>
        <p:nvPr/>
      </p:nvGrpSpPr>
      <p:grpSpPr>
        <a:xfrm>
          <a:off x="0" y="0"/>
          <a:ext cx="0" cy="0"/>
          <a:chOff x="0" y="0"/>
          <a:chExt cx="0" cy="0"/>
        </a:xfrm>
      </p:grpSpPr>
      <p:sp>
        <p:nvSpPr>
          <p:cNvPr id="2097" name="Google Shape;2097;p31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98" name="Google Shape;2098;p31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9" name="Google Shape;2099;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0" name="Google Shape;2100;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101" name="Google Shape;2101;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71" name="Shape 2171"/>
        <p:cNvGrpSpPr/>
        <p:nvPr/>
      </p:nvGrpSpPr>
      <p:grpSpPr>
        <a:xfrm>
          <a:off x="0" y="0"/>
          <a:ext cx="0" cy="0"/>
          <a:chOff x="0" y="0"/>
          <a:chExt cx="0" cy="0"/>
        </a:xfrm>
      </p:grpSpPr>
      <p:sp>
        <p:nvSpPr>
          <p:cNvPr id="2172" name="Google Shape;2172;p323"/>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49"/>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23"/>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4" name="Google Shape;2174;p323"/>
          <p:cNvGrpSpPr/>
          <p:nvPr/>
        </p:nvGrpSpPr>
        <p:grpSpPr>
          <a:xfrm>
            <a:off x="165100" y="777478"/>
            <a:ext cx="1170000" cy="877500"/>
            <a:chOff x="165100" y="1036637"/>
            <a:chExt cx="1170000" cy="1170000"/>
          </a:xfrm>
        </p:grpSpPr>
        <p:sp>
          <p:nvSpPr>
            <p:cNvPr id="2175" name="Google Shape;2175;p323"/>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76" name="Google Shape;2176;p323"/>
            <p:cNvPicPr preferRelativeResize="0"/>
            <p:nvPr/>
          </p:nvPicPr>
          <p:blipFill rotWithShape="1">
            <a:blip r:embed="rId2">
              <a:alphaModFix/>
            </a:blip>
            <a:srcRect b="0" l="0" r="0" t="0"/>
            <a:stretch/>
          </p:blipFill>
          <p:spPr>
            <a:xfrm>
              <a:off x="165100" y="1036637"/>
              <a:ext cx="1169987" cy="1169987"/>
            </a:xfrm>
            <a:prstGeom prst="rect">
              <a:avLst/>
            </a:prstGeom>
            <a:noFill/>
            <a:ln>
              <a:noFill/>
            </a:ln>
          </p:spPr>
        </p:pic>
        <p:sp>
          <p:nvSpPr>
            <p:cNvPr id="2177" name="Google Shape;2177;p323"/>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8" name="Google Shape;2178;p323"/>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23"/>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0" name="Google Shape;2180;p323"/>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0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50"/>
              </a:spcBef>
              <a:spcAft>
                <a:spcPts val="0"/>
              </a:spcAft>
              <a:buClr>
                <a:schemeClr val="accent1"/>
              </a:buClr>
              <a:buSzPts val="1400"/>
              <a:buFont typeface="Cabi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accent2"/>
              </a:buClr>
              <a:buSzPts val="1400"/>
              <a:buFont typeface="Cabi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rgbClr val="C32D2E"/>
              </a:buClr>
              <a:buSzPts val="1400"/>
              <a:buFont typeface="Cabi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rgbClr val="84AA33"/>
              </a:buClr>
              <a:buSzPts val="1400"/>
              <a:buFont typeface="Cabi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accent5"/>
              </a:buClr>
              <a:buSzPts val="1400"/>
              <a:buFont typeface="Cabi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accent6"/>
              </a:buClr>
              <a:buSzPts val="1400"/>
              <a:buFont typeface="Cabin"/>
              <a:buChar char="⚫"/>
              <a:defRPr b="0" i="0" sz="1400" u="none" cap="none" strike="noStrike">
                <a:solidFill>
                  <a:srgbClr val="000000"/>
                </a:solidFill>
                <a:latin typeface="Arial"/>
                <a:ea typeface="Arial"/>
                <a:cs typeface="Arial"/>
                <a:sym typeface="Arial"/>
              </a:defRPr>
            </a:lvl9pPr>
          </a:lstStyle>
          <a:p/>
        </p:txBody>
      </p:sp>
      <p:sp>
        <p:nvSpPr>
          <p:cNvPr id="2181" name="Google Shape;2181;p323"/>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2" name="Google Shape;2182;p323"/>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183" name="Google Shape;2183;p323"/>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88900" lvl="0"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ct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
        <p:nvSpPr>
          <p:cNvPr id="2184" name="Google Shape;2184;p323"/>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34" r:id="rId3"/>
    <p:sldLayoutId id="2147483935" r:id="rId4"/>
    <p:sldLayoutId id="2147483936" r:id="rId5"/>
    <p:sldLayoutId id="2147483937" r:id="rId6"/>
    <p:sldLayoutId id="214748393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200" name="Shape 2200"/>
        <p:cNvGrpSpPr/>
        <p:nvPr/>
      </p:nvGrpSpPr>
      <p:grpSpPr>
        <a:xfrm>
          <a:off x="0" y="0"/>
          <a:ext cx="0" cy="0"/>
          <a:chOff x="0" y="0"/>
          <a:chExt cx="0" cy="0"/>
        </a:xfrm>
      </p:grpSpPr>
      <p:sp>
        <p:nvSpPr>
          <p:cNvPr id="2201" name="Google Shape;2201;p32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2202" name="Google Shape;2202;p329"/>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2203" name="Google Shape;2203;p3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53" name="Shape 2253"/>
        <p:cNvGrpSpPr/>
        <p:nvPr/>
      </p:nvGrpSpPr>
      <p:grpSpPr>
        <a:xfrm>
          <a:off x="0" y="0"/>
          <a:ext cx="0" cy="0"/>
          <a:chOff x="0" y="0"/>
          <a:chExt cx="0" cy="0"/>
        </a:xfrm>
      </p:grpSpPr>
      <p:grpSp>
        <p:nvGrpSpPr>
          <p:cNvPr id="2254" name="Google Shape;2254;p341"/>
          <p:cNvGrpSpPr/>
          <p:nvPr/>
        </p:nvGrpSpPr>
        <p:grpSpPr>
          <a:xfrm>
            <a:off x="-567355" y="0"/>
            <a:ext cx="10457379" cy="5337723"/>
            <a:chOff x="-644959" y="0"/>
            <a:chExt cx="10457379" cy="7116964"/>
          </a:xfrm>
        </p:grpSpPr>
        <p:grpSp>
          <p:nvGrpSpPr>
            <p:cNvPr id="2255" name="Google Shape;2255;p341"/>
            <p:cNvGrpSpPr/>
            <p:nvPr/>
          </p:nvGrpSpPr>
          <p:grpSpPr>
            <a:xfrm>
              <a:off x="0" y="0"/>
              <a:ext cx="9144000" cy="6858000"/>
              <a:chOff x="0" y="0"/>
              <a:chExt cx="9144000" cy="6858000"/>
            </a:xfrm>
          </p:grpSpPr>
          <p:grpSp>
            <p:nvGrpSpPr>
              <p:cNvPr id="2256" name="Google Shape;2256;p341"/>
              <p:cNvGrpSpPr/>
              <p:nvPr/>
            </p:nvGrpSpPr>
            <p:grpSpPr>
              <a:xfrm>
                <a:off x="0" y="0"/>
                <a:ext cx="2514600" cy="6858000"/>
                <a:chOff x="0" y="0"/>
                <a:chExt cx="2514600" cy="6858000"/>
              </a:xfrm>
            </p:grpSpPr>
            <p:sp>
              <p:nvSpPr>
                <p:cNvPr id="2257" name="Google Shape;2257;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0" name="Google Shape;2260;p341"/>
              <p:cNvGrpSpPr/>
              <p:nvPr/>
            </p:nvGrpSpPr>
            <p:grpSpPr>
              <a:xfrm>
                <a:off x="422910" y="0"/>
                <a:ext cx="2514600" cy="6858000"/>
                <a:chOff x="0" y="0"/>
                <a:chExt cx="2514600" cy="6858000"/>
              </a:xfrm>
            </p:grpSpPr>
            <p:sp>
              <p:nvSpPr>
                <p:cNvPr id="2261" name="Google Shape;2261;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grpSp>
            <p:nvGrpSpPr>
              <p:cNvPr id="2264" name="Google Shape;2264;p341"/>
              <p:cNvGrpSpPr/>
              <p:nvPr/>
            </p:nvGrpSpPr>
            <p:grpSpPr>
              <a:xfrm rot="10800000">
                <a:off x="6629400" y="0"/>
                <a:ext cx="2514600" cy="6858000"/>
                <a:chOff x="0" y="0"/>
                <a:chExt cx="2514600" cy="6858000"/>
              </a:xfrm>
            </p:grpSpPr>
            <p:sp>
              <p:nvSpPr>
                <p:cNvPr id="2265" name="Google Shape;2265;p341"/>
                <p:cNvSpPr/>
                <p:nvPr/>
              </p:nvSpPr>
              <p:spPr>
                <a:xfrm>
                  <a:off x="914400" y="0"/>
                  <a:ext cx="1600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41"/>
                <p:cNvSpPr/>
                <p:nvPr/>
              </p:nvSpPr>
              <p:spPr>
                <a:xfrm>
                  <a:off x="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41"/>
                <p:cNvSpPr/>
                <p:nvPr/>
              </p:nvSpPr>
              <p:spPr>
                <a:xfrm>
                  <a:off x="2286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68" name="Google Shape;2268;p341"/>
              <p:cNvSpPr/>
              <p:nvPr/>
            </p:nvSpPr>
            <p:spPr>
              <a:xfrm>
                <a:off x="3810000" y="0"/>
                <a:ext cx="28194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41"/>
              <p:cNvSpPr/>
              <p:nvPr/>
            </p:nvSpPr>
            <p:spPr>
              <a:xfrm>
                <a:off x="2895600" y="0"/>
                <a:ext cx="4572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41"/>
              <p:cNvSpPr/>
              <p:nvPr/>
            </p:nvSpPr>
            <p:spPr>
              <a:xfrm>
                <a:off x="3124200" y="0"/>
                <a:ext cx="762000" cy="6858000"/>
              </a:xfrm>
              <a:prstGeom prst="rect">
                <a:avLst/>
              </a:prstGeom>
              <a:solidFill>
                <a:schemeClr val="lt1">
                  <a:alpha val="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71" name="Google Shape;2271;p341"/>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2" name="Google Shape;2272;p341"/>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3" name="Google Shape;2273;p341"/>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4" name="Google Shape;2274;p341"/>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5" name="Google Shape;2275;p341"/>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estrial"/>
                <a:ea typeface="Questrial"/>
                <a:cs typeface="Questrial"/>
                <a:sym typeface="Questrial"/>
              </a:endParaRPr>
            </a:p>
          </p:txBody>
        </p:sp>
        <p:sp>
          <p:nvSpPr>
            <p:cNvPr id="2276" name="Google Shape;2276;p341"/>
            <p:cNvSpPr/>
            <p:nvPr/>
          </p:nvSpPr>
          <p:spPr>
            <a:xfrm rot="1799950">
              <a:off x="2996127" y="2859222"/>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7" name="Google Shape;2277;p341"/>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8" name="Google Shape;2278;p341"/>
            <p:cNvSpPr/>
            <p:nvPr/>
          </p:nvSpPr>
          <p:spPr>
            <a:xfrm rot="1799950">
              <a:off x="3729553" y="1592397"/>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79" name="Google Shape;2279;p341"/>
            <p:cNvSpPr/>
            <p:nvPr/>
          </p:nvSpPr>
          <p:spPr>
            <a:xfrm rot="1799950">
              <a:off x="2977077" y="325573"/>
              <a:ext cx="1601441" cy="1388149"/>
            </a:xfrm>
            <a:prstGeom prst="hexagon">
              <a:avLst>
                <a:gd fmla="val 28544" name="adj"/>
                <a:gd fmla="val 115470" name="vf"/>
              </a:avLst>
            </a:prstGeom>
            <a:solidFill>
              <a:schemeClr val="lt1">
                <a:alpha val="3529"/>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0" name="Google Shape;2280;p341"/>
            <p:cNvSpPr/>
            <p:nvPr/>
          </p:nvSpPr>
          <p:spPr>
            <a:xfrm rot="1799950">
              <a:off x="4462976" y="5383348"/>
              <a:ext cx="1601441" cy="1388149"/>
            </a:xfrm>
            <a:prstGeom prst="hexagon">
              <a:avLst>
                <a:gd fmla="val 28544" name="adj"/>
                <a:gd fmla="val 115470" name="vf"/>
              </a:avLst>
            </a:prstGeom>
            <a:solidFill>
              <a:schemeClr val="lt1">
                <a:alpha val="549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1" name="Google Shape;2281;p341"/>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2" name="Google Shape;2282;p341"/>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3" name="Google Shape;2283;p341"/>
            <p:cNvSpPr/>
            <p:nvPr/>
          </p:nvSpPr>
          <p:spPr>
            <a:xfrm rot="1799950">
              <a:off x="52903" y="284969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4" name="Google Shape;2284;p341"/>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41"/>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41"/>
            <p:cNvSpPr/>
            <p:nvPr/>
          </p:nvSpPr>
          <p:spPr>
            <a:xfrm rot="1799950">
              <a:off x="1529278" y="2859222"/>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7" name="Google Shape;2287;p341"/>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8" name="Google Shape;2288;p341"/>
            <p:cNvSpPr/>
            <p:nvPr/>
          </p:nvSpPr>
          <p:spPr>
            <a:xfrm rot="1799950">
              <a:off x="6806128" y="4145098"/>
              <a:ext cx="1601441" cy="1388149"/>
            </a:xfrm>
            <a:prstGeom prst="hexagon">
              <a:avLst>
                <a:gd fmla="val 28544" name="adj"/>
                <a:gd fmla="val 115470" name="vf"/>
              </a:avLst>
            </a:prstGeom>
            <a:solidFill>
              <a:schemeClr val="lt1">
                <a:alpha val="9411"/>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41"/>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41"/>
            <p:cNvSpPr/>
            <p:nvPr/>
          </p:nvSpPr>
          <p:spPr>
            <a:xfrm rot="1799950">
              <a:off x="7549079" y="2868748"/>
              <a:ext cx="1601441" cy="1388149"/>
            </a:xfrm>
            <a:prstGeom prst="hexagon">
              <a:avLst>
                <a:gd fmla="val 28544" name="adj"/>
                <a:gd fmla="val 115470" name="vf"/>
              </a:avLst>
            </a:prstGeom>
            <a:solidFill>
              <a:schemeClr val="lt1">
                <a:alpha val="6666"/>
              </a:schemeClr>
            </a:solidFill>
            <a:ln cap="flat" cmpd="sng" w="12700">
              <a:solidFill>
                <a:schemeClr val="lt1">
                  <a:alpha val="745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1" name="Google Shape;2291;p341"/>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529"/>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2" name="Google Shape;2292;p341"/>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372"/>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grpSp>
      <p:sp>
        <p:nvSpPr>
          <p:cNvPr id="2293" name="Google Shape;2293;p341"/>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41"/>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5" name="Google Shape;2295;p341"/>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41"/>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accent1"/>
              </a:buClr>
              <a:buSzPts val="1400"/>
              <a:buFont typeface="Quest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7" name="Google Shape;2297;p341"/>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44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0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36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32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280"/>
              </a:spcBef>
              <a:spcAft>
                <a:spcPts val="0"/>
              </a:spcAft>
              <a:buClr>
                <a:schemeClr val="accent1"/>
              </a:buClr>
              <a:buSzPts val="1400"/>
              <a:buFont typeface="Noto Sans Symbols"/>
              <a:buChar char="○"/>
              <a:defRPr b="0" i="0" sz="1400" u="none" cap="none" strike="noStrike">
                <a:solidFill>
                  <a:srgbClr val="000000"/>
                </a:solidFill>
                <a:latin typeface="Arial"/>
                <a:ea typeface="Arial"/>
                <a:cs typeface="Arial"/>
                <a:sym typeface="Arial"/>
              </a:defRPr>
            </a:lvl9pPr>
          </a:lstStyle>
          <a:p/>
        </p:txBody>
      </p:sp>
      <p:sp>
        <p:nvSpPr>
          <p:cNvPr id="2298" name="Google Shape;2298;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299" name="Google Shape;2299;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300" name="Google Shape;2300;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8890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37"/>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6" name="Google Shape;256;p37"/>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257" name="Google Shape;257;p37"/>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258" name="Google Shape;258;p37"/>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2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9" name="Google Shape;259;p37"/>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260" name="Google Shape;260;p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1" name="Google Shape;261;p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62" name="Google Shape;262;p37"/>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25400" marR="0" rtl="0" algn="l">
              <a:lnSpc>
                <a:spcPct val="11875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5882"/>
          </a:srgbClr>
        </a:solidFill>
      </p:bgPr>
    </p:bg>
    <p:spTree>
      <p:nvGrpSpPr>
        <p:cNvPr id="2497" name="Shape 2497"/>
        <p:cNvGrpSpPr/>
        <p:nvPr/>
      </p:nvGrpSpPr>
      <p:grpSpPr>
        <a:xfrm>
          <a:off x="0" y="0"/>
          <a:ext cx="0" cy="0"/>
          <a:chOff x="0" y="0"/>
          <a:chExt cx="0" cy="0"/>
        </a:xfrm>
      </p:grpSpPr>
      <p:sp>
        <p:nvSpPr>
          <p:cNvPr id="2498" name="Google Shape;2498;p353"/>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499" name="Google Shape;2499;p353"/>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56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48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400"/>
              </a:spcBef>
              <a:spcAft>
                <a:spcPts val="0"/>
              </a:spcAft>
              <a:buClr>
                <a:schemeClr val="dk1"/>
              </a:buClr>
              <a:buSzPts val="1400"/>
              <a:buFont typeface="Times New Roman"/>
              <a:buChar char="»"/>
              <a:defRPr b="0" i="0" sz="1400" u="none" cap="none" strike="noStrike">
                <a:solidFill>
                  <a:srgbClr val="000000"/>
                </a:solidFill>
                <a:latin typeface="Arial"/>
                <a:ea typeface="Arial"/>
                <a:cs typeface="Arial"/>
                <a:sym typeface="Arial"/>
              </a:defRPr>
            </a:lvl9pPr>
          </a:lstStyle>
          <a:p/>
        </p:txBody>
      </p:sp>
      <p:sp>
        <p:nvSpPr>
          <p:cNvPr id="2500" name="Google Shape;2500;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1" name="Google Shape;2501;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02" name="Google Shape;2502;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88900" lvl="1" marL="457200" rtl="0" algn="l">
              <a:spcBef>
                <a:spcPts val="0"/>
              </a:spcBef>
              <a:spcAft>
                <a:spcPts val="0"/>
              </a:spcAft>
              <a:buClr>
                <a:srgbClr val="000000"/>
              </a:buClr>
              <a:buSzPts val="1400"/>
              <a:buFont typeface="Arial"/>
              <a:buChar char="○"/>
            </a:pPr>
            <a:r>
              <a:t/>
            </a:r>
            <a:endParaRPr/>
          </a:p>
          <a:p>
            <a:pPr indent="-88900" lvl="2" marL="914400" rtl="0" algn="l">
              <a:spcBef>
                <a:spcPts val="0"/>
              </a:spcBef>
              <a:spcAft>
                <a:spcPts val="0"/>
              </a:spcAft>
              <a:buClr>
                <a:srgbClr val="000000"/>
              </a:buClr>
              <a:buSzPts val="1400"/>
              <a:buFont typeface="Arial"/>
              <a:buChar char="■"/>
            </a:pPr>
            <a:r>
              <a:t/>
            </a:r>
            <a:endParaRPr/>
          </a:p>
          <a:p>
            <a:pPr indent="-88900" lvl="3" marL="1371600" rtl="0" algn="l">
              <a:spcBef>
                <a:spcPts val="0"/>
              </a:spcBef>
              <a:spcAft>
                <a:spcPts val="0"/>
              </a:spcAft>
              <a:buClr>
                <a:srgbClr val="000000"/>
              </a:buClr>
              <a:buSzPts val="1400"/>
              <a:buFont typeface="Arial"/>
              <a:buChar char="●"/>
            </a:pPr>
            <a:r>
              <a:t/>
            </a:r>
            <a:endParaRPr/>
          </a:p>
          <a:p>
            <a:pPr indent="-88900" lvl="4" marL="1828800" rtl="0" algn="l">
              <a:spcBef>
                <a:spcPts val="0"/>
              </a:spcBef>
              <a:spcAft>
                <a:spcPts val="0"/>
              </a:spcAft>
              <a:buClr>
                <a:srgbClr val="000000"/>
              </a:buClr>
              <a:buSzPts val="1400"/>
              <a:buFont typeface="Arial"/>
              <a:buChar char="○"/>
            </a:pPr>
            <a:r>
              <a:t/>
            </a:r>
            <a:endParaRPr/>
          </a:p>
          <a:p>
            <a:pPr indent="-88900" lvl="5" marL="2286000" rtl="0" algn="l">
              <a:spcBef>
                <a:spcPts val="0"/>
              </a:spcBef>
              <a:spcAft>
                <a:spcPts val="0"/>
              </a:spcAft>
              <a:buClr>
                <a:srgbClr val="000000"/>
              </a:buClr>
              <a:buSzPts val="1400"/>
              <a:buFont typeface="Arial"/>
              <a:buChar char="■"/>
            </a:pPr>
            <a:r>
              <a:t/>
            </a:r>
            <a:endParaRPr/>
          </a:p>
          <a:p>
            <a:pPr indent="-88900" lvl="6" marL="2743200" rtl="0" algn="l">
              <a:spcBef>
                <a:spcPts val="0"/>
              </a:spcBef>
              <a:spcAft>
                <a:spcPts val="0"/>
              </a:spcAft>
              <a:buClr>
                <a:srgbClr val="000000"/>
              </a:buClr>
              <a:buSzPts val="1400"/>
              <a:buFont typeface="Arial"/>
              <a:buChar char="●"/>
            </a:pPr>
            <a:r>
              <a:t/>
            </a:r>
            <a:endParaRPr/>
          </a:p>
          <a:p>
            <a:pPr indent="-88900" lvl="7" marL="3200400" rtl="0" algn="l">
              <a:spcBef>
                <a:spcPts val="0"/>
              </a:spcBef>
              <a:spcAft>
                <a:spcPts val="0"/>
              </a:spcAft>
              <a:buClr>
                <a:srgbClr val="000000"/>
              </a:buClr>
              <a:buSzPts val="1400"/>
              <a:buFont typeface="Arial"/>
              <a:buChar char="○"/>
            </a:pPr>
            <a:r>
              <a:t/>
            </a:r>
            <a:endParaRPr/>
          </a:p>
          <a:p>
            <a:pPr indent="-88900" lvl="8" marL="365760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72" name="Shape 2572"/>
        <p:cNvGrpSpPr/>
        <p:nvPr/>
      </p:nvGrpSpPr>
      <p:grpSpPr>
        <a:xfrm>
          <a:off x="0" y="0"/>
          <a:ext cx="0" cy="0"/>
          <a:chOff x="0" y="0"/>
          <a:chExt cx="0" cy="0"/>
        </a:xfrm>
      </p:grpSpPr>
      <p:grpSp>
        <p:nvGrpSpPr>
          <p:cNvPr id="2573" name="Google Shape;2573;p365"/>
          <p:cNvGrpSpPr/>
          <p:nvPr/>
        </p:nvGrpSpPr>
        <p:grpSpPr>
          <a:xfrm>
            <a:off x="0" y="2926556"/>
            <a:ext cx="3400425" cy="2212181"/>
            <a:chOff x="0" y="3902075"/>
            <a:chExt cx="3400425" cy="2949575"/>
          </a:xfrm>
        </p:grpSpPr>
        <p:sp>
          <p:nvSpPr>
            <p:cNvPr id="2574" name="Google Shape;2574;p365"/>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65"/>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65"/>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65"/>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65"/>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65"/>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65"/>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1" name="Google Shape;258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582" name="Google Shape;258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83" name="Google Shape;258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4" name="Google Shape;258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585" name="Google Shape;258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0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p>
          <a:p>
            <a:pPr indent="0" lvl="2" marL="0" rtl="0" algn="l">
              <a:spcBef>
                <a:spcPts val="0"/>
              </a:spcBef>
              <a:spcAft>
                <a:spcPts val="0"/>
              </a:spcAft>
              <a:buClr>
                <a:srgbClr val="000000"/>
              </a:buClr>
              <a:buSzPts val="1400"/>
              <a:buFont typeface="Arial"/>
              <a:buChar char="■"/>
            </a:pPr>
            <a:r>
              <a:t/>
            </a:r>
            <a:endParaRPr sz="1400"/>
          </a:p>
          <a:p>
            <a:pPr indent="0" lvl="3" marL="0" rtl="0" algn="l">
              <a:spcBef>
                <a:spcPts val="0"/>
              </a:spcBef>
              <a:spcAft>
                <a:spcPts val="0"/>
              </a:spcAft>
              <a:buClr>
                <a:srgbClr val="000000"/>
              </a:buClr>
              <a:buSzPts val="1400"/>
              <a:buFont typeface="Arial"/>
              <a:buChar char="●"/>
            </a:pPr>
            <a:r>
              <a:t/>
            </a:r>
            <a:endParaRPr sz="1400"/>
          </a:p>
          <a:p>
            <a:pPr indent="0" lvl="4" marL="0" rtl="0" algn="l">
              <a:spcBef>
                <a:spcPts val="0"/>
              </a:spcBef>
              <a:spcAft>
                <a:spcPts val="0"/>
              </a:spcAft>
              <a:buClr>
                <a:srgbClr val="000000"/>
              </a:buClr>
              <a:buSzPts val="1400"/>
              <a:buFont typeface="Arial"/>
              <a:buChar char="○"/>
            </a:pPr>
            <a:r>
              <a:t/>
            </a:r>
            <a:endParaRPr sz="1400"/>
          </a:p>
          <a:p>
            <a:pPr indent="0" lvl="5" marL="0" rtl="0" algn="l">
              <a:spcBef>
                <a:spcPts val="0"/>
              </a:spcBef>
              <a:spcAft>
                <a:spcPts val="0"/>
              </a:spcAft>
              <a:buClr>
                <a:srgbClr val="000000"/>
              </a:buClr>
              <a:buSzPts val="1400"/>
              <a:buFont typeface="Arial"/>
              <a:buChar char="■"/>
            </a:pPr>
            <a:r>
              <a:t/>
            </a:r>
            <a:endParaRPr sz="1400"/>
          </a:p>
          <a:p>
            <a:pPr indent="0" lvl="6" marL="0" rtl="0" algn="l">
              <a:spcBef>
                <a:spcPts val="0"/>
              </a:spcBef>
              <a:spcAft>
                <a:spcPts val="0"/>
              </a:spcAft>
              <a:buClr>
                <a:srgbClr val="000000"/>
              </a:buClr>
              <a:buSzPts val="1400"/>
              <a:buFont typeface="Arial"/>
              <a:buChar char="●"/>
            </a:pPr>
            <a:r>
              <a:t/>
            </a:r>
            <a:endParaRPr sz="1400"/>
          </a:p>
          <a:p>
            <a:pPr indent="0" lvl="7" marL="0" rtl="0" algn="l">
              <a:spcBef>
                <a:spcPts val="0"/>
              </a:spcBef>
              <a:spcAft>
                <a:spcPts val="0"/>
              </a:spcAft>
              <a:buClr>
                <a:srgbClr val="000000"/>
              </a:buClr>
              <a:buSzPts val="1400"/>
              <a:buFont typeface="Arial"/>
              <a:buChar char="○"/>
            </a:pPr>
            <a:r>
              <a:t/>
            </a:r>
            <a:endParaRPr sz="1400"/>
          </a:p>
          <a:p>
            <a:pPr indent="0" lvl="8" marL="0" rtl="0" algn="l">
              <a:spcBef>
                <a:spcPts val="0"/>
              </a:spcBef>
              <a:spcAft>
                <a:spcPts val="0"/>
              </a:spcAft>
              <a:buClr>
                <a:srgbClr val="000000"/>
              </a:buClr>
              <a:buSzPts val="1400"/>
              <a:buFont typeface="Arial"/>
              <a:buChar char="■"/>
            </a:pPr>
            <a:r>
              <a:t/>
            </a:r>
            <a:endParaRPr sz="1400"/>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98" name="Shape 2598"/>
        <p:cNvGrpSpPr/>
        <p:nvPr/>
      </p:nvGrpSpPr>
      <p:grpSpPr>
        <a:xfrm>
          <a:off x="0" y="0"/>
          <a:ext cx="0" cy="0"/>
          <a:chOff x="0" y="0"/>
          <a:chExt cx="0" cy="0"/>
        </a:xfrm>
      </p:grpSpPr>
      <p:sp>
        <p:nvSpPr>
          <p:cNvPr id="2599" name="Google Shape;2599;p36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00" name="Google Shape;2600;p36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01" name="Google Shape;260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2" name="Google Shape;260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03" name="Google Shape;260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10" name="Shape 2610"/>
        <p:cNvGrpSpPr/>
        <p:nvPr/>
      </p:nvGrpSpPr>
      <p:grpSpPr>
        <a:xfrm>
          <a:off x="0" y="0"/>
          <a:ext cx="0" cy="0"/>
          <a:chOff x="0" y="0"/>
          <a:chExt cx="0" cy="0"/>
        </a:xfrm>
      </p:grpSpPr>
      <p:sp>
        <p:nvSpPr>
          <p:cNvPr id="2611" name="Google Shape;2611;p37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2612" name="Google Shape;2612;p37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3" name="Google Shape;2613;p37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4" name="Google Shape;2614;p37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15" name="Google Shape;2615;p37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622" name="Shape 2622"/>
        <p:cNvGrpSpPr/>
        <p:nvPr/>
      </p:nvGrpSpPr>
      <p:grpSpPr>
        <a:xfrm>
          <a:off x="0" y="0"/>
          <a:ext cx="0" cy="0"/>
          <a:chOff x="0" y="0"/>
          <a:chExt cx="0" cy="0"/>
        </a:xfrm>
      </p:grpSpPr>
      <p:grpSp>
        <p:nvGrpSpPr>
          <p:cNvPr id="2623" name="Google Shape;2623;p372"/>
          <p:cNvGrpSpPr/>
          <p:nvPr/>
        </p:nvGrpSpPr>
        <p:grpSpPr>
          <a:xfrm>
            <a:off x="0" y="0"/>
            <a:ext cx="9144007" cy="5200650"/>
            <a:chOff x="0" y="0"/>
            <a:chExt cx="9144007" cy="6934200"/>
          </a:xfrm>
        </p:grpSpPr>
        <p:sp>
          <p:nvSpPr>
            <p:cNvPr id="2624" name="Google Shape;2624;p37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7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7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7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7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7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7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7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7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7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7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7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7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7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7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7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7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7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42" name="Google Shape;2642;p37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643" name="Google Shape;2643;p37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rtl="0" algn="l">
              <a:lnSpc>
                <a:spcPct val="100000"/>
              </a:lnSpc>
              <a:spcBef>
                <a:spcPts val="0"/>
              </a:spcBef>
              <a:spcAft>
                <a:spcPts val="0"/>
              </a:spcAft>
              <a:buClr>
                <a:schemeClr val="dk2"/>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fo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rtl="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644" name="Google Shape;2644;p37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5" name="Google Shape;2645;p37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46" name="Google Shape;2646;p37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7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53" name="Shape 2653"/>
        <p:cNvGrpSpPr/>
        <p:nvPr/>
      </p:nvGrpSpPr>
      <p:grpSpPr>
        <a:xfrm>
          <a:off x="0" y="0"/>
          <a:ext cx="0" cy="0"/>
          <a:chOff x="0" y="0"/>
          <a:chExt cx="0" cy="0"/>
        </a:xfrm>
      </p:grpSpPr>
      <p:sp>
        <p:nvSpPr>
          <p:cNvPr id="2654" name="Google Shape;2654;p374"/>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Tahoma"/>
                <a:ea typeface="Tahoma"/>
                <a:cs typeface="Tahoma"/>
                <a:sym typeface="Tahoma"/>
              </a:defRPr>
            </a:lvl9pPr>
          </a:lstStyle>
          <a:p/>
        </p:txBody>
      </p:sp>
      <p:sp>
        <p:nvSpPr>
          <p:cNvPr id="2655" name="Google Shape;2655;p374"/>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folHlink"/>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hlink"/>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56" name="Google Shape;2656;p37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7" name="Google Shape;2657;p37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58" name="Google Shape;2658;p37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8890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8890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8890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8890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8890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8890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8890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8890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a:p>
          <a:p>
            <a:pPr indent="0" lvl="2" marL="0" rtl="0" algn="l">
              <a:spcBef>
                <a:spcPts val="0"/>
              </a:spcBef>
              <a:spcAft>
                <a:spcPts val="0"/>
              </a:spcAft>
              <a:buClr>
                <a:srgbClr val="000000"/>
              </a:buClr>
              <a:buSzPts val="1400"/>
              <a:buFont typeface="Arial"/>
              <a:buChar char="■"/>
            </a:pPr>
            <a:r>
              <a:t/>
            </a:r>
            <a:endParaRPr/>
          </a:p>
          <a:p>
            <a:pPr indent="0" lvl="3" marL="0" rtl="0" algn="l">
              <a:spcBef>
                <a:spcPts val="0"/>
              </a:spcBef>
              <a:spcAft>
                <a:spcPts val="0"/>
              </a:spcAft>
              <a:buClr>
                <a:srgbClr val="000000"/>
              </a:buClr>
              <a:buSzPts val="1400"/>
              <a:buFont typeface="Arial"/>
              <a:buChar char="●"/>
            </a:pPr>
            <a:r>
              <a:t/>
            </a:r>
            <a:endParaRPr/>
          </a:p>
          <a:p>
            <a:pPr indent="0" lvl="4" marL="0" rtl="0" algn="l">
              <a:spcBef>
                <a:spcPts val="0"/>
              </a:spcBef>
              <a:spcAft>
                <a:spcPts val="0"/>
              </a:spcAft>
              <a:buClr>
                <a:srgbClr val="000000"/>
              </a:buClr>
              <a:buSzPts val="1400"/>
              <a:buFont typeface="Arial"/>
              <a:buChar char="○"/>
            </a:pPr>
            <a:r>
              <a:t/>
            </a:r>
            <a:endParaRPr/>
          </a:p>
          <a:p>
            <a:pPr indent="0" lvl="5" marL="0" rtl="0" algn="l">
              <a:spcBef>
                <a:spcPts val="0"/>
              </a:spcBef>
              <a:spcAft>
                <a:spcPts val="0"/>
              </a:spcAft>
              <a:buClr>
                <a:srgbClr val="000000"/>
              </a:buClr>
              <a:buSzPts val="1400"/>
              <a:buFont typeface="Arial"/>
              <a:buChar char="■"/>
            </a:pPr>
            <a:r>
              <a:t/>
            </a:r>
            <a:endParaRPr/>
          </a:p>
          <a:p>
            <a:pPr indent="0" lvl="6" marL="0" rtl="0" algn="l">
              <a:spcBef>
                <a:spcPts val="0"/>
              </a:spcBef>
              <a:spcAft>
                <a:spcPts val="0"/>
              </a:spcAft>
              <a:buClr>
                <a:srgbClr val="000000"/>
              </a:buClr>
              <a:buSzPts val="1400"/>
              <a:buFont typeface="Arial"/>
              <a:buChar char="●"/>
            </a:pPr>
            <a:r>
              <a:t/>
            </a:r>
            <a:endParaRPr/>
          </a:p>
          <a:p>
            <a:pPr indent="0" lvl="7" marL="0" rtl="0" algn="l">
              <a:spcBef>
                <a:spcPts val="0"/>
              </a:spcBef>
              <a:spcAft>
                <a:spcPts val="0"/>
              </a:spcAft>
              <a:buClr>
                <a:srgbClr val="000000"/>
              </a:buClr>
              <a:buSzPts val="1400"/>
              <a:buFont typeface="Arial"/>
              <a:buChar char="○"/>
            </a:pPr>
            <a:r>
              <a:t/>
            </a:r>
            <a:endParaRPr/>
          </a:p>
          <a:p>
            <a:pPr indent="0" lvl="8" marL="0" rtl="0" algn="l">
              <a:spcBef>
                <a:spcPts val="0"/>
              </a:spcBef>
              <a:spcAft>
                <a:spcPts val="0"/>
              </a:spcAft>
              <a:buClr>
                <a:srgbClr val="000000"/>
              </a:buClr>
              <a:buSzPts val="1400"/>
              <a:buFont typeface="Arial"/>
              <a:buChar char="■"/>
            </a:pPr>
            <a:r>
              <a:t/>
            </a:r>
            <a:endParaRPr/>
          </a:p>
        </p:txBody>
      </p:sp>
    </p:spTree>
  </p:cSld>
  <p:clrMap accent1="accent1" accent2="accent2" accent3="accent3" accent4="accent4" accent5="accent5" accent6="accent6" bg1="lt1" bg2="dk2" tx1="dk1" tx2="lt2" folHlink="folHlink" hlink="hlink"/>
  <p:sldLayoutIdLst>
    <p:sldLayoutId id="21474839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65" name="Shape 2665"/>
        <p:cNvGrpSpPr/>
        <p:nvPr/>
      </p:nvGrpSpPr>
      <p:grpSpPr>
        <a:xfrm>
          <a:off x="0" y="0"/>
          <a:ext cx="0" cy="0"/>
          <a:chOff x="0" y="0"/>
          <a:chExt cx="0" cy="0"/>
        </a:xfrm>
      </p:grpSpPr>
      <p:sp>
        <p:nvSpPr>
          <p:cNvPr id="2666" name="Google Shape;2666;p37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2667" name="Google Shape;2667;p37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lnSpc>
                <a:spcPct val="100000"/>
              </a:lnSpc>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lnSpc>
                <a:spcPct val="100000"/>
              </a:lnSpc>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68" name="Google Shape;2668;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69" name="Google Shape;2669;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Char char="■"/>
              <a:defRPr b="0" i="0" sz="1800" u="none" cap="none" strike="noStrike">
                <a:solidFill>
                  <a:schemeClr val="dk1"/>
                </a:solidFill>
                <a:latin typeface="Calibri"/>
                <a:ea typeface="Calibri"/>
                <a:cs typeface="Calibri"/>
                <a:sym typeface="Calibri"/>
              </a:defRPr>
            </a:lvl9pPr>
          </a:lstStyle>
          <a:p/>
        </p:txBody>
      </p:sp>
      <p:sp>
        <p:nvSpPr>
          <p:cNvPr id="2670" name="Google Shape;2670;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40" name="Shape 2740"/>
        <p:cNvGrpSpPr/>
        <p:nvPr/>
      </p:nvGrpSpPr>
      <p:grpSpPr>
        <a:xfrm>
          <a:off x="0" y="0"/>
          <a:ext cx="0" cy="0"/>
          <a:chOff x="0" y="0"/>
          <a:chExt cx="0" cy="0"/>
        </a:xfrm>
      </p:grpSpPr>
      <p:grpSp>
        <p:nvGrpSpPr>
          <p:cNvPr id="2741" name="Google Shape;2741;p388"/>
          <p:cNvGrpSpPr/>
          <p:nvPr/>
        </p:nvGrpSpPr>
        <p:grpSpPr>
          <a:xfrm>
            <a:off x="0" y="0"/>
            <a:ext cx="9159875" cy="5148513"/>
            <a:chOff x="0" y="0"/>
            <a:chExt cx="5770" cy="4324"/>
          </a:xfrm>
        </p:grpSpPr>
        <p:sp>
          <p:nvSpPr>
            <p:cNvPr id="2742" name="Google Shape;2742;p388"/>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88"/>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4" name="Google Shape;2744;p388"/>
          <p:cNvGrpSpPr/>
          <p:nvPr/>
        </p:nvGrpSpPr>
        <p:grpSpPr>
          <a:xfrm>
            <a:off x="3175" y="457200"/>
            <a:ext cx="8302625" cy="2840831"/>
            <a:chOff x="3175" y="609600"/>
            <a:chExt cx="8302625" cy="3787775"/>
          </a:xfrm>
        </p:grpSpPr>
        <p:sp>
          <p:nvSpPr>
            <p:cNvPr id="2745" name="Google Shape;2745;p388"/>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88"/>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88"/>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88"/>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88"/>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88"/>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88"/>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88"/>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88"/>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88"/>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88"/>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88"/>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88"/>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8" name="Google Shape;2758;p388"/>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marR="0" rtl="0" algn="l">
              <a:lnSpc>
                <a:spcPct val="100000"/>
              </a:lnSpc>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59" name="Google Shape;2759;p388"/>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marR="0" rtl="0" algn="l">
              <a:lnSpc>
                <a:spcPct val="100000"/>
              </a:lnSpc>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marR="0" rtl="0" algn="l">
              <a:lnSpc>
                <a:spcPct val="100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39" name="Shape 2839"/>
        <p:cNvGrpSpPr/>
        <p:nvPr/>
      </p:nvGrpSpPr>
      <p:grpSpPr>
        <a:xfrm>
          <a:off x="0" y="0"/>
          <a:ext cx="0" cy="0"/>
          <a:chOff x="0" y="0"/>
          <a:chExt cx="0" cy="0"/>
        </a:xfrm>
      </p:grpSpPr>
      <p:sp>
        <p:nvSpPr>
          <p:cNvPr id="2840" name="Google Shape;2840;p395"/>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9pPr>
          </a:lstStyle>
          <a:p/>
        </p:txBody>
      </p:sp>
      <p:sp>
        <p:nvSpPr>
          <p:cNvPr id="2841" name="Google Shape;2841;p395"/>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2"/>
              </a:buClr>
              <a:buSzPts val="3000"/>
              <a:buFont typeface="Arial"/>
              <a:buChar char="●"/>
              <a:defRPr b="0" i="0" sz="3000" u="none" cap="none" strike="noStrike">
                <a:solidFill>
                  <a:schemeClr val="dk2"/>
                </a:solidFill>
                <a:latin typeface="Arial"/>
                <a:ea typeface="Arial"/>
                <a:cs typeface="Arial"/>
                <a:sym typeface="Arial"/>
              </a:defRPr>
            </a:lvl1pPr>
            <a:lvl2pPr indent="-381000" lvl="1" marL="9144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marR="0" rtl="0" algn="l">
              <a:lnSpc>
                <a:spcPct val="100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42900" lvl="3" marL="1828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marR="0" rtl="0" algn="l">
              <a:lnSpc>
                <a:spcPct val="100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62" name="Shape 2862"/>
        <p:cNvGrpSpPr/>
        <p:nvPr/>
      </p:nvGrpSpPr>
      <p:grpSpPr>
        <a:xfrm>
          <a:off x="0" y="0"/>
          <a:ext cx="0" cy="0"/>
          <a:chOff x="0" y="0"/>
          <a:chExt cx="0" cy="0"/>
        </a:xfrm>
      </p:grpSpPr>
      <p:sp>
        <p:nvSpPr>
          <p:cNvPr id="2863" name="Google Shape;2863;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864" name="Google Shape;2864;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2865" name="Google Shape;2865;p402"/>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pic>
        <p:nvPicPr>
          <p:cNvPr id="297" name="Google Shape;297;p43"/>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298" name="Google Shape;298;p43"/>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1" i="0" sz="3300" u="none" cap="none" strike="noStrike">
                <a:solidFill>
                  <a:srgbClr val="1691D0"/>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99" name="Google Shape;299;p43"/>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00" name="Google Shape;300;p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1" name="Google Shape;301;p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02" name="Google Shape;302;p43"/>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1pPr>
            <a:lvl2pPr indent="0" lvl="1"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2pPr>
            <a:lvl3pPr indent="0" lvl="2"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3pPr>
            <a:lvl4pPr indent="0" lvl="3"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4pPr>
            <a:lvl5pPr indent="0" lvl="4"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5pPr>
            <a:lvl6pPr indent="0" lvl="5"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6pPr>
            <a:lvl7pPr indent="0" lvl="6"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7pPr>
            <a:lvl8pPr indent="0" lvl="7"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8pPr>
            <a:lvl9pPr indent="0" lvl="8" marL="10160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86" r:id="rId2"/>
    <p:sldLayoutId id="2147483687" r:id="rId3"/>
    <p:sldLayoutId id="2147483688" r:id="rId4"/>
    <p:sldLayoutId id="2147483689" r:id="rId5"/>
    <p:sldLayoutId id="214748369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7" name="Shape 2887"/>
        <p:cNvGrpSpPr/>
        <p:nvPr/>
      </p:nvGrpSpPr>
      <p:grpSpPr>
        <a:xfrm>
          <a:off x="0" y="0"/>
          <a:ext cx="0" cy="0"/>
          <a:chOff x="0" y="0"/>
          <a:chExt cx="0" cy="0"/>
        </a:xfrm>
      </p:grpSpPr>
      <p:sp>
        <p:nvSpPr>
          <p:cNvPr id="2888" name="Google Shape;2888;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89" name="Google Shape;2889;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905" name="Shape 2905"/>
        <p:cNvGrpSpPr/>
        <p:nvPr/>
      </p:nvGrpSpPr>
      <p:grpSpPr>
        <a:xfrm>
          <a:off x="0" y="0"/>
          <a:ext cx="0" cy="0"/>
          <a:chOff x="0" y="0"/>
          <a:chExt cx="0" cy="0"/>
        </a:xfrm>
      </p:grpSpPr>
      <p:sp>
        <p:nvSpPr>
          <p:cNvPr id="2906" name="Google Shape;2906;p41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9pPr>
          </a:lstStyle>
          <a:p/>
        </p:txBody>
      </p:sp>
      <p:sp>
        <p:nvSpPr>
          <p:cNvPr id="2907" name="Google Shape;2907;p416"/>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lt1"/>
              </a:buClr>
              <a:buSzPts val="3000"/>
              <a:buFont typeface="Arial"/>
              <a:buChar char="●"/>
              <a:defRPr b="0" i="0" sz="3000" u="none" cap="none" strike="noStrike">
                <a:solidFill>
                  <a:schemeClr val="lt1"/>
                </a:solidFill>
                <a:latin typeface="Arial"/>
                <a:ea typeface="Arial"/>
                <a:cs typeface="Arial"/>
                <a:sym typeface="Arial"/>
              </a:defRPr>
            </a:lvl1pPr>
            <a:lvl2pPr indent="-381000" lvl="1" marL="9144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81000" lvl="2" marL="1371600" marR="0" rtl="0" algn="l">
              <a:lnSpc>
                <a:spcPct val="100000"/>
              </a:lnSpc>
              <a:spcBef>
                <a:spcPts val="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42900" lvl="3" marL="1828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100000"/>
              </a:lnSpc>
              <a:spcBef>
                <a:spcPts val="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23" name="Shape 2923"/>
        <p:cNvGrpSpPr/>
        <p:nvPr/>
      </p:nvGrpSpPr>
      <p:grpSpPr>
        <a:xfrm>
          <a:off x="0" y="0"/>
          <a:ext cx="0" cy="0"/>
          <a:chOff x="0" y="0"/>
          <a:chExt cx="0" cy="0"/>
        </a:xfrm>
      </p:grpSpPr>
      <p:sp>
        <p:nvSpPr>
          <p:cNvPr id="2924" name="Google Shape;2924;p42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2925" name="Google Shape;2925;p42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2926" name="Google Shape;2926;p4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9" r:id="rId1"/>
    <p:sldLayoutId id="2147484020" r:id="rId2"/>
    <p:sldLayoutId id="2147484021" r:id="rId3"/>
    <p:sldLayoutId id="2147484022" r:id="rId4"/>
    <p:sldLayoutId id="2147484023" r:id="rId5"/>
    <p:sldLayoutId id="2147484024" r:id="rId6"/>
    <p:sldLayoutId id="2147484025" r:id="rId7"/>
    <p:sldLayoutId id="2147484026" r:id="rId8"/>
    <p:sldLayoutId id="2147484027" r:id="rId9"/>
    <p:sldLayoutId id="2147484028" r:id="rId10"/>
    <p:sldLayoutId id="214748402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81" name="Shape 2981"/>
        <p:cNvGrpSpPr/>
        <p:nvPr/>
      </p:nvGrpSpPr>
      <p:grpSpPr>
        <a:xfrm>
          <a:off x="0" y="0"/>
          <a:ext cx="0" cy="0"/>
          <a:chOff x="0" y="0"/>
          <a:chExt cx="0" cy="0"/>
        </a:xfrm>
      </p:grpSpPr>
      <p:sp>
        <p:nvSpPr>
          <p:cNvPr id="2982" name="Google Shape;2982;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3" name="Google Shape;2983;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9" name="Shape 2999"/>
        <p:cNvGrpSpPr/>
        <p:nvPr/>
      </p:nvGrpSpPr>
      <p:grpSpPr>
        <a:xfrm>
          <a:off x="0" y="0"/>
          <a:ext cx="0" cy="0"/>
          <a:chOff x="0" y="0"/>
          <a:chExt cx="0" cy="0"/>
        </a:xfrm>
      </p:grpSpPr>
      <p:sp>
        <p:nvSpPr>
          <p:cNvPr id="3000" name="Google Shape;3000;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01" name="Google Shape;3001;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17" name="Shape 3017"/>
        <p:cNvGrpSpPr/>
        <p:nvPr/>
      </p:nvGrpSpPr>
      <p:grpSpPr>
        <a:xfrm>
          <a:off x="0" y="0"/>
          <a:ext cx="0" cy="0"/>
          <a:chOff x="0" y="0"/>
          <a:chExt cx="0" cy="0"/>
        </a:xfrm>
      </p:grpSpPr>
      <p:sp>
        <p:nvSpPr>
          <p:cNvPr id="3018" name="Google Shape;3018;p44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019" name="Google Shape;3019;p44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35" name="Shape 3035"/>
        <p:cNvGrpSpPr/>
        <p:nvPr/>
      </p:nvGrpSpPr>
      <p:grpSpPr>
        <a:xfrm>
          <a:off x="0" y="0"/>
          <a:ext cx="0" cy="0"/>
          <a:chOff x="0" y="0"/>
          <a:chExt cx="0" cy="0"/>
        </a:xfrm>
      </p:grpSpPr>
      <p:sp>
        <p:nvSpPr>
          <p:cNvPr id="3036" name="Google Shape;3036;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3037" name="Google Shape;3037;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3038" name="Google Shape;3038;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82" name="Shape 3082"/>
        <p:cNvGrpSpPr/>
        <p:nvPr/>
      </p:nvGrpSpPr>
      <p:grpSpPr>
        <a:xfrm>
          <a:off x="0" y="0"/>
          <a:ext cx="0" cy="0"/>
          <a:chOff x="0" y="0"/>
          <a:chExt cx="0" cy="0"/>
        </a:xfrm>
      </p:grpSpPr>
      <p:sp>
        <p:nvSpPr>
          <p:cNvPr id="3083" name="Google Shape;3083;p468"/>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084" name="Google Shape;3084;p468"/>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
        <p:nvSpPr>
          <p:cNvPr id="3085" name="Google Shape;3085;p468"/>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 id="21474840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25" name="Shape 3125"/>
        <p:cNvGrpSpPr/>
        <p:nvPr/>
      </p:nvGrpSpPr>
      <p:grpSpPr>
        <a:xfrm>
          <a:off x="0" y="0"/>
          <a:ext cx="0" cy="0"/>
          <a:chOff x="0" y="0"/>
          <a:chExt cx="0" cy="0"/>
        </a:xfrm>
      </p:grpSpPr>
      <p:sp>
        <p:nvSpPr>
          <p:cNvPr id="3126" name="Google Shape;3126;p475"/>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3127" name="Google Shape;3127;p475"/>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1pPr>
            <a:lvl2pPr indent="-317500" lvl="1" marL="914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2pPr>
            <a:lvl3pPr indent="-317500" lvl="2" marL="1371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3pPr>
            <a:lvl4pPr indent="-317500" lvl="3" marL="18288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4pPr>
            <a:lvl5pPr indent="-317500" lvl="4" marL="22860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5pPr>
            <a:lvl6pPr indent="-317500" lvl="5" marL="27432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6pPr>
            <a:lvl7pPr indent="-317500" lvl="6" marL="32004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7pPr>
            <a:lvl8pPr indent="-317500" lvl="7" marL="3657600" marR="0" rtl="0" algn="l">
              <a:lnSpc>
                <a:spcPct val="115000"/>
              </a:lnSpc>
              <a:spcBef>
                <a:spcPts val="16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8pPr>
            <a:lvl9pPr indent="-317500" lvl="8" marL="4114800" marR="0" rtl="0" algn="l">
              <a:lnSpc>
                <a:spcPct val="115000"/>
              </a:lnSpc>
              <a:spcBef>
                <a:spcPts val="1600"/>
              </a:spcBef>
              <a:spcAft>
                <a:spcPts val="160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9pPr>
          </a:lstStyle>
          <a:p/>
        </p:txBody>
      </p:sp>
      <p:sp>
        <p:nvSpPr>
          <p:cNvPr id="3128" name="Google Shape;3128;p4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5" r:id="rId1"/>
    <p:sldLayoutId id="2147484066" r:id="rId2"/>
    <p:sldLayoutId id="2147484067" r:id="rId3"/>
    <p:sldLayoutId id="2147484068" r:id="rId4"/>
    <p:sldLayoutId id="2147484069" r:id="rId5"/>
    <p:sldLayoutId id="2147484070" r:id="rId6"/>
    <p:sldLayoutId id="2147484071" r:id="rId7"/>
    <p:sldLayoutId id="2147484072" r:id="rId8"/>
    <p:sldLayoutId id="2147484073" r:id="rId9"/>
    <p:sldLayoutId id="2147484074" r:id="rId10"/>
    <p:sldLayoutId id="2147484075" r:id="rId11"/>
    <p:sldLayoutId id="21474840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81" name="Shape 3181"/>
        <p:cNvGrpSpPr/>
        <p:nvPr/>
      </p:nvGrpSpPr>
      <p:grpSpPr>
        <a:xfrm>
          <a:off x="0" y="0"/>
          <a:ext cx="0" cy="0"/>
          <a:chOff x="0" y="0"/>
          <a:chExt cx="0" cy="0"/>
        </a:xfrm>
      </p:grpSpPr>
      <p:sp>
        <p:nvSpPr>
          <p:cNvPr id="3182" name="Google Shape;3182;p48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83" name="Google Shape;3183;p48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marR="0" rtl="0" algn="l">
              <a:lnSpc>
                <a:spcPct val="100000"/>
              </a:lnSpc>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7" r:id="rId1"/>
    <p:sldLayoutId id="2147484078" r:id="rId2"/>
    <p:sldLayoutId id="2147484079" r:id="rId3"/>
    <p:sldLayoutId id="2147484080" r:id="rId4"/>
    <p:sldLayoutId id="2147484081" r:id="rId5"/>
    <p:sldLayoutId id="214748408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31" name="Shape 331"/>
        <p:cNvGrpSpPr/>
        <p:nvPr/>
      </p:nvGrpSpPr>
      <p:grpSpPr>
        <a:xfrm>
          <a:off x="0" y="0"/>
          <a:ext cx="0" cy="0"/>
          <a:chOff x="0" y="0"/>
          <a:chExt cx="0" cy="0"/>
        </a:xfrm>
      </p:grpSpPr>
      <p:pic>
        <p:nvPicPr>
          <p:cNvPr id="332" name="Google Shape;332;p49"/>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33" name="Google Shape;333;p49"/>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1pPr>
            <a:lvl2pPr lvl="1"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2pPr>
            <a:lvl3pPr lvl="2"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3pPr>
            <a:lvl4pPr lvl="3"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4pPr>
            <a:lvl5pPr lvl="4"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5pPr>
            <a:lvl6pPr lvl="5"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6pPr>
            <a:lvl7pPr lvl="6"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7pPr>
            <a:lvl8pPr lvl="7"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8pPr>
            <a:lvl9pPr lvl="8" marR="0" rtl="0" algn="l">
              <a:lnSpc>
                <a:spcPct val="90000"/>
              </a:lnSpc>
              <a:spcBef>
                <a:spcPts val="0"/>
              </a:spcBef>
              <a:spcAft>
                <a:spcPts val="0"/>
              </a:spcAft>
              <a:buClr>
                <a:srgbClr val="000000"/>
              </a:buClr>
              <a:buSzPts val="1400"/>
              <a:buFont typeface="Arial"/>
              <a:buNone/>
              <a:defRPr b="1" i="0" sz="4800" u="none" cap="none" strike="noStrike">
                <a:solidFill>
                  <a:srgbClr val="FFFF6F"/>
                </a:solidFill>
                <a:latin typeface="Arial"/>
                <a:ea typeface="Arial"/>
                <a:cs typeface="Arial"/>
                <a:sym typeface="Arial"/>
              </a:defRPr>
            </a:lvl9pPr>
          </a:lstStyle>
          <a:p/>
        </p:txBody>
      </p:sp>
      <p:sp>
        <p:nvSpPr>
          <p:cNvPr id="334" name="Google Shape;334;p49"/>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rtl="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rtl="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rtl="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35" name="Google Shape;335;p49"/>
          <p:cNvCxnSpPr/>
          <p:nvPr/>
        </p:nvCxnSpPr>
        <p:spPr>
          <a:xfrm>
            <a:off x="3017837" y="4872038"/>
            <a:ext cx="6126300" cy="0"/>
          </a:xfrm>
          <a:prstGeom prst="straightConnector1">
            <a:avLst/>
          </a:prstGeom>
          <a:noFill/>
          <a:ln cap="flat" cmpd="sng" w="19050">
            <a:solidFill>
              <a:schemeClr val="lt1"/>
            </a:solidFill>
            <a:prstDash val="solid"/>
            <a:miter lim="800000"/>
            <a:headEnd len="sm" w="sm" type="none"/>
            <a:tailEnd len="sm" w="sm" type="none"/>
          </a:ln>
          <a:effectLst>
            <a:outerShdw blurRad="63500" dir="2700000" dist="17960">
              <a:schemeClr val="lt2"/>
            </a:outerShdw>
          </a:effectLst>
        </p:spPr>
      </p:cxnSp>
      <p:sp>
        <p:nvSpPr>
          <p:cNvPr id="336" name="Google Shape;336;p49"/>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cap="none" strike="noStrike">
                <a:solidFill>
                  <a:schemeClr val="lt1"/>
                </a:solidFill>
                <a:latin typeface="Arial"/>
                <a:ea typeface="Arial"/>
                <a:cs typeface="Arial"/>
                <a:sym typeface="Arial"/>
              </a:rPr>
              <a:t>Image Permanence Institute</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1" r:id="rId2"/>
    <p:sldLayoutId id="2147483692" r:id="rId3"/>
    <p:sldLayoutId id="2147483693" r:id="rId4"/>
    <p:sldLayoutId id="2147483694" r:id="rId5"/>
    <p:sldLayoutId id="2147483695" r:id="rId6"/>
    <p:sldLayoutId id="2147483696"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9" name="Shape 3199"/>
        <p:cNvGrpSpPr/>
        <p:nvPr/>
      </p:nvGrpSpPr>
      <p:grpSpPr>
        <a:xfrm>
          <a:off x="0" y="0"/>
          <a:ext cx="0" cy="0"/>
          <a:chOff x="0" y="0"/>
          <a:chExt cx="0" cy="0"/>
        </a:xfrm>
      </p:grpSpPr>
      <p:sp>
        <p:nvSpPr>
          <p:cNvPr id="3200" name="Google Shape;3200;p495"/>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lvl="0"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Clr>
                <a:srgbClr val="000000"/>
              </a:buClr>
              <a:buSzPts val="1200"/>
              <a:buFont typeface="Arial"/>
              <a:buChar char="■"/>
              <a:defRPr b="0" i="0" sz="3700" u="none" cap="none" strike="noStrike">
                <a:solidFill>
                  <a:srgbClr val="000000"/>
                </a:solidFill>
                <a:latin typeface="Arial"/>
                <a:ea typeface="Arial"/>
                <a:cs typeface="Arial"/>
                <a:sym typeface="Arial"/>
              </a:defRPr>
            </a:lvl9pPr>
          </a:lstStyle>
          <a:p/>
        </p:txBody>
      </p:sp>
      <p:sp>
        <p:nvSpPr>
          <p:cNvPr id="3201" name="Google Shape;3201;p49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rtl="0" algn="l">
              <a:lnSpc>
                <a:spcPct val="93000"/>
              </a:lnSpc>
              <a:spcBef>
                <a:spcPts val="0"/>
              </a:spcBef>
              <a:spcAft>
                <a:spcPts val="0"/>
              </a:spcAft>
              <a:buClr>
                <a:srgbClr val="000000"/>
              </a:buClr>
              <a:buSzPts val="1200"/>
              <a:buFont typeface="Arial"/>
              <a:buChar char="●"/>
              <a:defRPr b="0" i="0" sz="2700" u="none" cap="none" strike="noStrike">
                <a:solidFill>
                  <a:srgbClr val="000000"/>
                </a:solidFill>
                <a:latin typeface="Arial"/>
                <a:ea typeface="Arial"/>
                <a:cs typeface="Arial"/>
                <a:sym typeface="Arial"/>
              </a:defRPr>
            </a:lvl1pPr>
            <a:lvl2pPr indent="-304800" lvl="1" marL="914400" marR="0" rtl="0" algn="l">
              <a:lnSpc>
                <a:spcPct val="93000"/>
              </a:lnSpc>
              <a:spcBef>
                <a:spcPts val="0"/>
              </a:spcBef>
              <a:spcAft>
                <a:spcPts val="0"/>
              </a:spcAft>
              <a:buClr>
                <a:srgbClr val="000000"/>
              </a:buClr>
              <a:buSzPts val="1200"/>
              <a:buFont typeface="Arial"/>
              <a:buChar char="○"/>
              <a:defRPr b="0" i="0" sz="2300" u="none" cap="none" strike="noStrike">
                <a:solidFill>
                  <a:srgbClr val="000000"/>
                </a:solidFill>
                <a:latin typeface="Arial"/>
                <a:ea typeface="Arial"/>
                <a:cs typeface="Arial"/>
                <a:sym typeface="Arial"/>
              </a:defRPr>
            </a:lvl2pPr>
            <a:lvl3pPr indent="-304800" lvl="2" marL="1371600" marR="0" rtl="0" algn="l">
              <a:lnSpc>
                <a:spcPct val="93000"/>
              </a:lnSpc>
              <a:spcBef>
                <a:spcPts val="0"/>
              </a:spcBef>
              <a:spcAft>
                <a:spcPts val="0"/>
              </a:spcAft>
              <a:buClr>
                <a:srgbClr val="000000"/>
              </a:buClr>
              <a:buSzPts val="1200"/>
              <a:buFont typeface="Arial"/>
              <a:buChar char="■"/>
              <a:defRPr b="0" i="0" sz="2000" u="none" cap="none" strike="noStrike">
                <a:solidFill>
                  <a:srgbClr val="000000"/>
                </a:solidFill>
                <a:latin typeface="Arial"/>
                <a:ea typeface="Arial"/>
                <a:cs typeface="Arial"/>
                <a:sym typeface="Arial"/>
              </a:defRPr>
            </a:lvl3pPr>
            <a:lvl4pPr indent="-304800" lvl="3" marL="1828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4pPr>
            <a:lvl5pPr indent="-304800" lvl="4" marL="22860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5pPr>
            <a:lvl6pPr indent="-304800" lvl="5" marL="27432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6pPr>
            <a:lvl7pPr indent="-304800" lvl="6" marL="32004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7pPr>
            <a:lvl8pPr indent="-304800" lvl="7" marL="36576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8pPr>
            <a:lvl9pPr indent="-304800" lvl="8" marL="4114800" marR="0" rtl="0" algn="l">
              <a:lnSpc>
                <a:spcPct val="93000"/>
              </a:lnSpc>
              <a:spcBef>
                <a:spcPts val="0"/>
              </a:spcBef>
              <a:spcAft>
                <a:spcPts val="0"/>
              </a:spcAft>
              <a:buClr>
                <a:srgbClr val="000000"/>
              </a:buClr>
              <a:buSzPts val="1200"/>
              <a:buFont typeface="Arial"/>
              <a:buChar char="■"/>
              <a:defRPr b="0" i="0" sz="1700" u="none" cap="none" strike="noStrike">
                <a:solidFill>
                  <a:srgbClr val="000000"/>
                </a:solidFill>
                <a:latin typeface="Arial"/>
                <a:ea typeface="Arial"/>
                <a:cs typeface="Arial"/>
                <a:sym typeface="Arial"/>
              </a:defRPr>
            </a:lvl9pPr>
          </a:lstStyle>
          <a:p/>
        </p:txBody>
      </p:sp>
      <p:sp>
        <p:nvSpPr>
          <p:cNvPr id="3202" name="Google Shape;3202;p495"/>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3" name="Google Shape;3203;p495"/>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lvl="0"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200"/>
              <a:buFont typeface="Arial"/>
              <a:buChar char="■"/>
              <a:defRPr b="0" i="0" sz="1500" u="none" cap="none" strike="noStrike">
                <a:solidFill>
                  <a:schemeClr val="dk1"/>
                </a:solidFill>
                <a:latin typeface="Arial"/>
                <a:ea typeface="Arial"/>
                <a:cs typeface="Arial"/>
                <a:sym typeface="Arial"/>
              </a:defRPr>
            </a:lvl9pPr>
          </a:lstStyle>
          <a:p/>
        </p:txBody>
      </p:sp>
      <p:sp>
        <p:nvSpPr>
          <p:cNvPr id="3204" name="Google Shape;3204;p495"/>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76200" lvl="0"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1pPr>
            <a:lvl2pPr indent="76200" lvl="1"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2pPr>
            <a:lvl3pPr indent="76200" lvl="2"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3pPr>
            <a:lvl4pPr indent="76200" lvl="3"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4pPr>
            <a:lvl5pPr indent="76200" lvl="4"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5pPr>
            <a:lvl6pPr indent="76200" lvl="5"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6pPr>
            <a:lvl7pPr indent="76200" lvl="6"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7pPr>
            <a:lvl8pPr indent="76200" lvl="7"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8pPr>
            <a:lvl9pPr indent="76200" lvl="8" marL="0" marR="0" rtl="0" algn="l">
              <a:lnSpc>
                <a:spcPct val="100000"/>
              </a:lnSpc>
              <a:spcBef>
                <a:spcPts val="0"/>
              </a:spcBef>
              <a:spcAft>
                <a:spcPts val="0"/>
              </a:spcAft>
              <a:buClr>
                <a:srgbClr val="000000"/>
              </a:buClr>
              <a:buSzPts val="1200"/>
              <a:buFont typeface="Arial"/>
              <a:buNone/>
              <a:defRPr b="0" i="0" sz="1500" u="none" cap="none" strike="noStrike">
                <a:solidFill>
                  <a:srgbClr val="000000"/>
                </a:solidFill>
                <a:latin typeface="Arial"/>
                <a:ea typeface="Arial"/>
                <a:cs typeface="Arial"/>
                <a:sym typeface="Arial"/>
              </a:defRPr>
            </a:lvl9pPr>
          </a:lstStyle>
          <a:p>
            <a:pPr indent="0" lvl="0" marL="0" rtl="0" algn="l">
              <a:spcBef>
                <a:spcPts val="0"/>
              </a:spcBef>
              <a:spcAft>
                <a:spcPts val="0"/>
              </a:spcAft>
              <a:buClr>
                <a:srgbClr val="000000"/>
              </a:buClr>
              <a:buSzPts val="1200"/>
              <a:buFont typeface="Arial"/>
              <a:buChar char="●"/>
            </a:pPr>
            <a:r>
              <a:t/>
            </a:r>
            <a:endParaRPr/>
          </a:p>
          <a:p>
            <a:pPr indent="0" lvl="1" marL="0" rtl="0" algn="l">
              <a:spcBef>
                <a:spcPts val="0"/>
              </a:spcBef>
              <a:spcAft>
                <a:spcPts val="0"/>
              </a:spcAft>
              <a:buClr>
                <a:srgbClr val="000000"/>
              </a:buClr>
              <a:buSzPts val="1200"/>
              <a:buFont typeface="Arial"/>
              <a:buChar char="○"/>
            </a:pPr>
            <a:r>
              <a:t/>
            </a:r>
            <a:endParaRPr sz="1200"/>
          </a:p>
          <a:p>
            <a:pPr indent="0" lvl="2" marL="0" rtl="0" algn="l">
              <a:spcBef>
                <a:spcPts val="0"/>
              </a:spcBef>
              <a:spcAft>
                <a:spcPts val="0"/>
              </a:spcAft>
              <a:buClr>
                <a:srgbClr val="000000"/>
              </a:buClr>
              <a:buSzPts val="1200"/>
              <a:buFont typeface="Arial"/>
              <a:buChar char="■"/>
            </a:pPr>
            <a:r>
              <a:t/>
            </a:r>
            <a:endParaRPr sz="1200"/>
          </a:p>
          <a:p>
            <a:pPr indent="0" lvl="3" marL="0" rtl="0" algn="l">
              <a:spcBef>
                <a:spcPts val="0"/>
              </a:spcBef>
              <a:spcAft>
                <a:spcPts val="0"/>
              </a:spcAft>
              <a:buClr>
                <a:srgbClr val="000000"/>
              </a:buClr>
              <a:buSzPts val="1200"/>
              <a:buFont typeface="Arial"/>
              <a:buChar char="●"/>
            </a:pPr>
            <a:r>
              <a:t/>
            </a:r>
            <a:endParaRPr sz="1200"/>
          </a:p>
          <a:p>
            <a:pPr indent="0" lvl="4" marL="0" rtl="0" algn="l">
              <a:spcBef>
                <a:spcPts val="0"/>
              </a:spcBef>
              <a:spcAft>
                <a:spcPts val="0"/>
              </a:spcAft>
              <a:buClr>
                <a:srgbClr val="000000"/>
              </a:buClr>
              <a:buSzPts val="1200"/>
              <a:buFont typeface="Arial"/>
              <a:buChar char="○"/>
            </a:pPr>
            <a:r>
              <a:t/>
            </a:r>
            <a:endParaRPr sz="1200"/>
          </a:p>
          <a:p>
            <a:pPr indent="0" lvl="5" marL="0" rtl="0" algn="l">
              <a:spcBef>
                <a:spcPts val="0"/>
              </a:spcBef>
              <a:spcAft>
                <a:spcPts val="0"/>
              </a:spcAft>
              <a:buClr>
                <a:srgbClr val="000000"/>
              </a:buClr>
              <a:buSzPts val="1200"/>
              <a:buFont typeface="Arial"/>
              <a:buChar char="■"/>
            </a:pPr>
            <a:r>
              <a:t/>
            </a:r>
            <a:endParaRPr sz="1200"/>
          </a:p>
          <a:p>
            <a:pPr indent="0" lvl="6" marL="0" rtl="0" algn="l">
              <a:spcBef>
                <a:spcPts val="0"/>
              </a:spcBef>
              <a:spcAft>
                <a:spcPts val="0"/>
              </a:spcAft>
              <a:buClr>
                <a:srgbClr val="000000"/>
              </a:buClr>
              <a:buSzPts val="1200"/>
              <a:buFont typeface="Arial"/>
              <a:buChar char="●"/>
            </a:pPr>
            <a:r>
              <a:t/>
            </a:r>
            <a:endParaRPr sz="1200"/>
          </a:p>
          <a:p>
            <a:pPr indent="0" lvl="7" marL="0" rtl="0" algn="l">
              <a:spcBef>
                <a:spcPts val="0"/>
              </a:spcBef>
              <a:spcAft>
                <a:spcPts val="0"/>
              </a:spcAft>
              <a:buClr>
                <a:srgbClr val="000000"/>
              </a:buClr>
              <a:buSzPts val="1200"/>
              <a:buFont typeface="Arial"/>
              <a:buChar char="○"/>
            </a:pPr>
            <a:r>
              <a:t/>
            </a:r>
            <a:endParaRPr sz="1200"/>
          </a:p>
          <a:p>
            <a:pPr indent="0" lvl="8" marL="0" rtl="0" algn="l">
              <a:spcBef>
                <a:spcPts val="0"/>
              </a:spcBef>
              <a:spcAft>
                <a:spcPts val="0"/>
              </a:spcAft>
              <a:buClr>
                <a:srgbClr val="000000"/>
              </a:buClr>
              <a:buSzPts val="1200"/>
              <a:buFont typeface="Arial"/>
              <a:buChar char="■"/>
            </a:pPr>
            <a:r>
              <a:t/>
            </a:r>
            <a:endParaRPr sz="1200"/>
          </a:p>
        </p:txBody>
      </p:sp>
    </p:spTree>
  </p:cSld>
  <p:clrMap accent1="accent1" accent2="accent2" accent3="accent3" accent4="accent4" accent5="accent5" accent6="accent6" bg1="lt1" bg2="dk2" tx1="dk1" tx2="lt2" folHlink="folHlink" hlink="hlink"/>
  <p:sldLayoutIdLst>
    <p:sldLayoutId id="2147484083" r:id="rId1"/>
    <p:sldLayoutId id="2147484084" r:id="rId2"/>
    <p:sldLayoutId id="2147484085" r:id="rId3"/>
    <p:sldLayoutId id="2147484086" r:id="rId4"/>
    <p:sldLayoutId id="2147484087" r:id="rId5"/>
    <p:sldLayoutId id="2147484088" r:id="rId6"/>
    <p:sldLayoutId id="2147484089" r:id="rId7"/>
    <p:sldLayoutId id="2147484090" r:id="rId8"/>
    <p:sldLayoutId id="2147484091" r:id="rId9"/>
    <p:sldLayoutId id="2147484092" r:id="rId10"/>
    <p:sldLayoutId id="2147484093" r:id="rId11"/>
    <p:sldLayoutId id="2147484094"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43" name="Shape 3243"/>
        <p:cNvGrpSpPr/>
        <p:nvPr/>
      </p:nvGrpSpPr>
      <p:grpSpPr>
        <a:xfrm>
          <a:off x="0" y="0"/>
          <a:ext cx="0" cy="0"/>
          <a:chOff x="0" y="0"/>
          <a:chExt cx="0" cy="0"/>
        </a:xfrm>
      </p:grpSpPr>
      <p:sp>
        <p:nvSpPr>
          <p:cNvPr id="3244" name="Google Shape;3244;p5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245" name="Google Shape;3245;p50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246" name="Google Shape;3246;p5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5" r:id="rId1"/>
    <p:sldLayoutId id="2147484096" r:id="rId2"/>
    <p:sldLayoutId id="2147484097" r:id="rId3"/>
    <p:sldLayoutId id="2147484098" r:id="rId4"/>
    <p:sldLayoutId id="2147484099" r:id="rId5"/>
    <p:sldLayoutId id="2147484100" r:id="rId6"/>
    <p:sldLayoutId id="2147484101" r:id="rId7"/>
    <p:sldLayoutId id="2147484102" r:id="rId8"/>
    <p:sldLayoutId id="2147484103" r:id="rId9"/>
    <p:sldLayoutId id="2147484104" r:id="rId10"/>
    <p:sldLayoutId id="214748410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6" ty="0" sy="99996"/>
        </a:blipFill>
      </p:bgPr>
    </p:bg>
    <p:spTree>
      <p:nvGrpSpPr>
        <p:cNvPr id="3288" name="Shape 3288"/>
        <p:cNvGrpSpPr/>
        <p:nvPr/>
      </p:nvGrpSpPr>
      <p:grpSpPr>
        <a:xfrm>
          <a:off x="0" y="0"/>
          <a:ext cx="0" cy="0"/>
          <a:chOff x="0" y="0"/>
          <a:chExt cx="0" cy="0"/>
        </a:xfrm>
      </p:grpSpPr>
      <p:sp>
        <p:nvSpPr>
          <p:cNvPr id="3289" name="Google Shape;3289;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20"/>
          <p:cNvSpPr/>
          <p:nvPr/>
        </p:nvSpPr>
        <p:spPr>
          <a:xfrm>
            <a:off x="91440" y="76200"/>
            <a:ext cx="8961000" cy="4998900"/>
          </a:xfrm>
          <a:prstGeom prst="roundRect">
            <a:avLst>
              <a:gd fmla="val 1735" name="adj"/>
            </a:avLst>
          </a:prstGeom>
          <a:blipFill rotWithShape="1">
            <a:blip r:embed="rId1">
              <a:alphaModFix/>
            </a:blip>
            <a:tile algn="tl" flip="none" tx="0" sx="99996" ty="0" sy="99996"/>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1" name="Google Shape;3291;p520"/>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100000"/>
              </a:lnSpc>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rtl="0" algn="l">
              <a:lnSpc>
                <a:spcPct val="100000"/>
              </a:lnSpc>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rtl="0" algn="l">
              <a:lnSpc>
                <a:spcPct val="100000"/>
              </a:lnSpc>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100000"/>
              </a:lnSpc>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rtl="0" algn="l">
              <a:lnSpc>
                <a:spcPct val="100000"/>
              </a:lnSpc>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rtl="0" algn="l">
              <a:lnSpc>
                <a:spcPct val="100000"/>
              </a:lnSpc>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rtl="0" algn="l">
              <a:lnSpc>
                <a:spcPct val="100000"/>
              </a:lnSpc>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rtl="0" algn="l">
              <a:lnSpc>
                <a:spcPct val="100000"/>
              </a:lnSpc>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92" name="Google Shape;3292;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3" name="Google Shape;3293;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dk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3294" name="Google Shape;3294;p5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95" name="Google Shape;3295;p520"/>
          <p:cNvSpPr/>
          <p:nvPr/>
        </p:nvSpPr>
        <p:spPr>
          <a:xfrm>
            <a:off x="274320" y="208624"/>
            <a:ext cx="8595300" cy="994500"/>
          </a:xfrm>
          <a:prstGeom prst="rect">
            <a:avLst/>
          </a:prstGeom>
          <a:solidFill>
            <a:srgbClr val="FFFFFF">
              <a:alpha val="8274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6" name="Google Shape;3296;p520"/>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395" name="Shape 3395"/>
        <p:cNvGrpSpPr/>
        <p:nvPr/>
      </p:nvGrpSpPr>
      <p:grpSpPr>
        <a:xfrm>
          <a:off x="0" y="0"/>
          <a:ext cx="0" cy="0"/>
          <a:chOff x="0" y="0"/>
          <a:chExt cx="0" cy="0"/>
        </a:xfrm>
      </p:grpSpPr>
      <p:sp>
        <p:nvSpPr>
          <p:cNvPr id="3396" name="Google Shape;3396;p532"/>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1pPr>
            <a:lvl2pPr lvl="1"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2pPr>
            <a:lvl3pPr lvl="2"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3pPr>
            <a:lvl4pPr lvl="3"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4pPr>
            <a:lvl5pPr lvl="4"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5pPr>
            <a:lvl6pPr lvl="5"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6pPr>
            <a:lvl7pPr lvl="6"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7pPr>
            <a:lvl8pPr lvl="7"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8pPr>
            <a:lvl9pPr lvl="8" marR="0" rtl="0" algn="l">
              <a:lnSpc>
                <a:spcPct val="100000"/>
              </a:lnSpc>
              <a:spcBef>
                <a:spcPts val="0"/>
              </a:spcBef>
              <a:spcAft>
                <a:spcPts val="0"/>
              </a:spcAft>
              <a:buClr>
                <a:srgbClr val="00387E"/>
              </a:buClr>
              <a:buSzPts val="4000"/>
              <a:buFont typeface="Trebuchet MS"/>
              <a:buNone/>
              <a:defRPr b="1" i="0" sz="4000" u="none" cap="none" strike="noStrike">
                <a:solidFill>
                  <a:srgbClr val="00387E"/>
                </a:solidFill>
                <a:latin typeface="Trebuchet MS"/>
                <a:ea typeface="Trebuchet MS"/>
                <a:cs typeface="Trebuchet MS"/>
                <a:sym typeface="Trebuchet MS"/>
              </a:defRPr>
            </a:lvl9pPr>
          </a:lstStyle>
          <a:p/>
        </p:txBody>
      </p:sp>
      <p:sp>
        <p:nvSpPr>
          <p:cNvPr id="3397" name="Google Shape;3397;p532"/>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0"/>
              </a:spcBef>
              <a:spcAft>
                <a:spcPts val="0"/>
              </a:spcAft>
              <a:buClr>
                <a:schemeClr val="dk2"/>
              </a:buClr>
              <a:buSzPts val="3200"/>
              <a:buFont typeface="Trebuchet MS"/>
              <a:buChar char="●"/>
              <a:defRPr b="0" i="0" sz="3200" u="none" cap="none" strike="noStrike">
                <a:solidFill>
                  <a:schemeClr val="dk2"/>
                </a:solidFill>
                <a:latin typeface="Trebuchet MS"/>
                <a:ea typeface="Trebuchet MS"/>
                <a:cs typeface="Trebuchet MS"/>
                <a:sym typeface="Trebuchet MS"/>
              </a:defRPr>
            </a:lvl1pPr>
            <a:lvl2pPr indent="-406400" lvl="1" marL="914400" marR="0" rtl="0" algn="l">
              <a:lnSpc>
                <a:spcPct val="100000"/>
              </a:lnSpc>
              <a:spcBef>
                <a:spcPts val="0"/>
              </a:spcBef>
              <a:spcAft>
                <a:spcPts val="0"/>
              </a:spcAft>
              <a:buClr>
                <a:schemeClr val="dk2"/>
              </a:buClr>
              <a:buSzPts val="2800"/>
              <a:buFont typeface="Trebuchet MS"/>
              <a:buChar char="○"/>
              <a:defRPr b="0" i="0" sz="2800" u="none" cap="none" strike="noStrike">
                <a:solidFill>
                  <a:schemeClr val="dk2"/>
                </a:solidFill>
                <a:latin typeface="Trebuchet MS"/>
                <a:ea typeface="Trebuchet MS"/>
                <a:cs typeface="Trebuchet MS"/>
                <a:sym typeface="Trebuchet MS"/>
              </a:defRPr>
            </a:lvl2pPr>
            <a:lvl3pPr indent="-381000" lvl="2" marL="1371600" marR="0" rtl="0" algn="l">
              <a:lnSpc>
                <a:spcPct val="100000"/>
              </a:lnSpc>
              <a:spcBef>
                <a:spcPts val="0"/>
              </a:spcBef>
              <a:spcAft>
                <a:spcPts val="0"/>
              </a:spcAft>
              <a:buClr>
                <a:schemeClr val="dk2"/>
              </a:buClr>
              <a:buSzPts val="2400"/>
              <a:buFont typeface="Trebuchet MS"/>
              <a:buChar char="■"/>
              <a:defRPr b="0" i="0" sz="2400" u="none" cap="none" strike="noStrike">
                <a:solidFill>
                  <a:schemeClr val="dk2"/>
                </a:solidFill>
                <a:latin typeface="Trebuchet MS"/>
                <a:ea typeface="Trebuchet MS"/>
                <a:cs typeface="Trebuchet MS"/>
                <a:sym typeface="Trebuchet MS"/>
              </a:defRPr>
            </a:lvl3pPr>
            <a:lvl4pPr indent="-355600" lvl="3" marL="1828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4pPr>
            <a:lvl5pPr indent="-355600" lvl="4" marL="22860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5pPr>
            <a:lvl6pPr indent="-355600" lvl="5" marL="27432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6pPr>
            <a:lvl7pPr indent="-355600" lvl="6" marL="32004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7pPr>
            <a:lvl8pPr indent="-355600" lvl="7" marL="36576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8pPr>
            <a:lvl9pPr indent="-355600" lvl="8" marL="4114800" marR="0" rtl="0" algn="l">
              <a:lnSpc>
                <a:spcPct val="100000"/>
              </a:lnSpc>
              <a:spcBef>
                <a:spcPts val="0"/>
              </a:spcBef>
              <a:spcAft>
                <a:spcPts val="0"/>
              </a:spcAft>
              <a:buClr>
                <a:schemeClr val="dk2"/>
              </a:buClr>
              <a:buSzPts val="2000"/>
              <a:buFont typeface="Trebuchet MS"/>
              <a:buChar char="■"/>
              <a:defRPr b="0" i="0" sz="2000" u="none" cap="none" strike="noStrike">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17" r:id="rId1"/>
    <p:sldLayoutId id="2147484118" r:id="rId2"/>
    <p:sldLayoutId id="2147484119" r:id="rId3"/>
    <p:sldLayoutId id="2147484120" r:id="rId4"/>
    <p:sldLayoutId id="2147484121" r:id="rId5"/>
    <p:sldLayoutId id="214748412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100000">
              <a:schemeClr val="lt2"/>
            </a:gs>
          </a:gsLst>
          <a:lin ang="5400012" scaled="0"/>
        </a:gradFill>
      </p:bgPr>
    </p:bg>
    <p:spTree>
      <p:nvGrpSpPr>
        <p:cNvPr id="3431" name="Shape 3431"/>
        <p:cNvGrpSpPr/>
        <p:nvPr/>
      </p:nvGrpSpPr>
      <p:grpSpPr>
        <a:xfrm>
          <a:off x="0" y="0"/>
          <a:ext cx="0" cy="0"/>
          <a:chOff x="0" y="0"/>
          <a:chExt cx="0" cy="0"/>
        </a:xfrm>
      </p:grpSpPr>
      <p:grpSp>
        <p:nvGrpSpPr>
          <p:cNvPr id="3432" name="Google Shape;3432;p539"/>
          <p:cNvGrpSpPr/>
          <p:nvPr/>
        </p:nvGrpSpPr>
        <p:grpSpPr>
          <a:xfrm>
            <a:off x="3800475" y="1341834"/>
            <a:ext cx="5357463" cy="3792244"/>
            <a:chOff x="3800475" y="1789112"/>
            <a:chExt cx="5357463" cy="5056325"/>
          </a:xfrm>
        </p:grpSpPr>
        <p:sp>
          <p:nvSpPr>
            <p:cNvPr id="3433" name="Google Shape;3433;p539"/>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539"/>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539"/>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539"/>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539"/>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539"/>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539"/>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539"/>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539"/>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539"/>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539"/>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539"/>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539"/>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539"/>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539"/>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539"/>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539"/>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539"/>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539"/>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539"/>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539"/>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539"/>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539"/>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539"/>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539"/>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539"/>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539"/>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539"/>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539"/>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539"/>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539"/>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539"/>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539"/>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539"/>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67" name="Google Shape;3467;p539"/>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4400" u="none" cap="none" strike="noStrike">
                <a:solidFill>
                  <a:schemeClr val="dk2"/>
                </a:solidFill>
                <a:latin typeface="Arial"/>
                <a:ea typeface="Arial"/>
                <a:cs typeface="Arial"/>
                <a:sym typeface="Arial"/>
              </a:defRPr>
            </a:lvl9pPr>
          </a:lstStyle>
          <a:p/>
        </p:txBody>
      </p:sp>
      <p:sp>
        <p:nvSpPr>
          <p:cNvPr id="3468" name="Google Shape;3468;p539"/>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rtl="0" algn="l">
              <a:lnSpc>
                <a:spcPct val="100000"/>
              </a:lnSpc>
              <a:spcBef>
                <a:spcPts val="0"/>
              </a:spcBef>
              <a:spcAft>
                <a:spcPts val="0"/>
              </a:spcAft>
              <a:buClr>
                <a:schemeClr val="dk1"/>
              </a:buClr>
              <a:buSzPts val="1400"/>
              <a:buFont typeface="Arial"/>
              <a:buChar char="●"/>
              <a:defRPr b="0" i="0" sz="28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chemeClr val="accent2"/>
              </a:buClr>
              <a:buSzPts val="1400"/>
              <a:buFont typeface="Arial"/>
              <a:buChar char="●"/>
              <a:defRPr b="0" i="0" sz="2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20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chemeClr val="folHlink"/>
              </a:buClr>
              <a:buSzPts val="1400"/>
              <a:buFont typeface="Arial"/>
              <a:buChar char="●"/>
              <a:defRPr b="0" i="0" sz="20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rtl="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469" name="Google Shape;3469;p539"/>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0" name="Google Shape;3470;p539"/>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Char char="●"/>
              <a:defRPr b="0" i="0" sz="1200" u="none" cap="none" strike="noStrike">
                <a:solidFill>
                  <a:srgbClr val="000000"/>
                </a:solidFill>
                <a:latin typeface="Tahoma"/>
                <a:ea typeface="Tahoma"/>
                <a:cs typeface="Tahoma"/>
                <a:sym typeface="Tahoma"/>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3471" name="Google Shape;3471;p539"/>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1pPr>
            <a:lvl2pPr indent="88900" lvl="1"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2pPr>
            <a:lvl3pPr indent="88900" lvl="2"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3pPr>
            <a:lvl4pPr indent="88900" lvl="3"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4pPr>
            <a:lvl5pPr indent="88900" lvl="4"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5pPr>
            <a:lvl6pPr indent="88900" lvl="5"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6pPr>
            <a:lvl7pPr indent="88900" lvl="6"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7pPr>
            <a:lvl8pPr indent="88900" lvl="7"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8pPr>
            <a:lvl9pPr indent="88900" lvl="8" mar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Tahoma"/>
                <a:ea typeface="Tahoma"/>
                <a:cs typeface="Tahoma"/>
                <a:sym typeface="Tahoma"/>
              </a:defRPr>
            </a:lvl9pPr>
          </a:lstStyle>
          <a:p>
            <a:pPr indent="0" lvl="0" marL="0" rtl="0" algn="r">
              <a:spcBef>
                <a:spcPts val="0"/>
              </a:spcBef>
              <a:spcAft>
                <a:spcPts val="0"/>
              </a:spcAft>
              <a:buClr>
                <a:srgbClr val="000000"/>
              </a:buClr>
              <a:buSzPts val="1400"/>
              <a:buFont typeface="Arial"/>
              <a:buChar char="●"/>
            </a:pPr>
            <a:r>
              <a:t/>
            </a:r>
            <a:endParaRPr/>
          </a:p>
          <a:p>
            <a:pPr indent="0" lvl="1"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2"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3"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4"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5"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6"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7"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a:p>
            <a:pPr indent="0" lvl="8" marL="0" rtl="0" algn="l">
              <a:spcBef>
                <a:spcPts val="0"/>
              </a:spcBef>
              <a:spcAft>
                <a:spcPts val="0"/>
              </a:spcAft>
              <a:buClr>
                <a:srgbClr val="000000"/>
              </a:buClr>
              <a:buSzPts val="1400"/>
              <a:buFont typeface="Arial"/>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23" r:id="rId1"/>
    <p:sldLayoutId id="2147484124" r:id="rId2"/>
    <p:sldLayoutId id="2147484125" r:id="rId3"/>
    <p:sldLayoutId id="2147484126" r:id="rId4"/>
    <p:sldLayoutId id="214748412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08" name="Shape 3508"/>
        <p:cNvGrpSpPr/>
        <p:nvPr/>
      </p:nvGrpSpPr>
      <p:grpSpPr>
        <a:xfrm>
          <a:off x="0" y="0"/>
          <a:ext cx="0" cy="0"/>
          <a:chOff x="0" y="0"/>
          <a:chExt cx="0" cy="0"/>
        </a:xfrm>
      </p:grpSpPr>
      <p:sp>
        <p:nvSpPr>
          <p:cNvPr id="3509" name="Google Shape;3509;p545"/>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rtl="0" algn="l">
              <a:lnSpc>
                <a:spcPct val="100000"/>
              </a:lnSpc>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510" name="Google Shape;3510;p545"/>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lvl="0"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5pPr>
            <a:lvl6pPr lvl="5"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6pPr>
            <a:lvl7pPr lvl="6"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7pPr>
            <a:lvl8pPr lvl="7"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8pPr>
            <a:lvl9pPr lvl="8" marR="0" rtl="0" algn="ctr">
              <a:lnSpc>
                <a:spcPct val="100000"/>
              </a:lnSpc>
              <a:spcBef>
                <a:spcPts val="0"/>
              </a:spcBef>
              <a:spcAft>
                <a:spcPts val="0"/>
              </a:spcAft>
              <a:buClr>
                <a:srgbClr val="000000"/>
              </a:buClr>
              <a:buSzPts val="900"/>
              <a:buFont typeface="Arial"/>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28" r:id="rId1"/>
    <p:sldLayoutId id="2147484129" r:id="rId2"/>
    <p:sldLayoutId id="2147484130" r:id="rId3"/>
    <p:sldLayoutId id="2147484131" r:id="rId4"/>
    <p:sldLayoutId id="2147484132" r:id="rId5"/>
    <p:sldLayoutId id="2147484133" r:id="rId6"/>
    <p:sldLayoutId id="2147484134" r:id="rId7"/>
    <p:sldLayoutId id="2147484135" r:id="rId8"/>
    <p:sldLayoutId id="2147484136" r:id="rId9"/>
    <p:sldLayoutId id="2147484137" r:id="rId10"/>
    <p:sldLayoutId id="214748413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id="367" name="Google Shape;367;p56"/>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368" name="Google Shape;368;p56"/>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2900" u="none" cap="none" strike="noStrike">
                <a:solidFill>
                  <a:srgbClr val="003459"/>
                </a:solidFill>
                <a:latin typeface="Cambria"/>
                <a:ea typeface="Cambria"/>
                <a:cs typeface="Cambria"/>
                <a:sym typeface="Cambri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69" name="Google Shape;369;p56"/>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100"/>
              <a:buFont typeface="Arial"/>
              <a:buNone/>
              <a:defRPr b="0" i="0" sz="2100" u="none" cap="none" strike="noStrike">
                <a:solidFill>
                  <a:srgbClr val="0034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Calibri"/>
                <a:ea typeface="Calibri"/>
                <a:cs typeface="Calibri"/>
                <a:sym typeface="Calibri"/>
              </a:defRPr>
            </a:lvl9pPr>
          </a:lstStyle>
          <a:p/>
        </p:txBody>
      </p:sp>
      <p:sp>
        <p:nvSpPr>
          <p:cNvPr id="370" name="Google Shape;37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1" name="Google Shape;37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372" name="Google Shape;372;p56"/>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1pPr>
            <a:lvl2pPr indent="0" lvl="1"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2pPr>
            <a:lvl3pPr indent="0" lvl="2"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3pPr>
            <a:lvl4pPr indent="0" lvl="3"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4pPr>
            <a:lvl5pPr indent="0" lvl="4"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5pPr>
            <a:lvl6pPr indent="0" lvl="5"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6pPr>
            <a:lvl7pPr indent="0" lvl="6"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7pPr>
            <a:lvl8pPr indent="0" lvl="7"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8pPr>
            <a:lvl9pPr indent="0" lvl="8" marL="25400" marR="0" rtl="0" algn="l">
              <a:lnSpc>
                <a:spcPct val="100000"/>
              </a:lnSpc>
              <a:spcBef>
                <a:spcPts val="0"/>
              </a:spcBef>
              <a:spcAft>
                <a:spcPts val="0"/>
              </a:spcAft>
              <a:buClr>
                <a:srgbClr val="000000"/>
              </a:buClr>
              <a:buSzPts val="700"/>
              <a:buFont typeface="Arial"/>
              <a:buNone/>
              <a:defRPr b="0" i="0" sz="700" u="none" cap="none" strike="noStrike">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sp>
        <p:nvSpPr>
          <p:cNvPr id="402" name="Google Shape;402;p62"/>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3" name="Google Shape;403;p62"/>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25"/>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404" name="Google Shape;404;p62"/>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pic>
        <p:nvPicPr>
          <p:cNvPr id="405" name="Google Shape;405;p62"/>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06" name="Google Shape;406;p62"/>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1" i="0" sz="1900" u="none" cap="none" strike="noStrike">
                <a:solidFill>
                  <a:srgbClr val="001B4F"/>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7" name="Google Shape;407;p62"/>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700"/>
              <a:buFont typeface="Arial"/>
              <a:buNone/>
              <a:defRPr b="0" i="0" sz="1100" u="none" cap="none" strike="noStrike">
                <a:solidFill>
                  <a:srgbClr val="001B4F"/>
                </a:solidFill>
                <a:latin typeface="Lucida Sans"/>
                <a:ea typeface="Lucida Sans"/>
                <a:cs typeface="Lucida Sans"/>
                <a:sym typeface="Lucida Sans"/>
              </a:defRPr>
            </a:lvl1pPr>
            <a:lvl2pPr indent="-228600" lvl="1" marL="914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Calibri"/>
                <a:ea typeface="Calibri"/>
                <a:cs typeface="Calibri"/>
                <a:sym typeface="Calibri"/>
              </a:defRPr>
            </a:lvl9pPr>
          </a:lstStyle>
          <a:p/>
        </p:txBody>
      </p:sp>
      <p:sp>
        <p:nvSpPr>
          <p:cNvPr id="408" name="Google Shape;408;p6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09" name="Google Shape;409;p6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900" u="none" cap="none" strike="noStrike">
                <a:solidFill>
                  <a:srgbClr val="000000"/>
                </a:solidFill>
                <a:latin typeface="Arial"/>
                <a:ea typeface="Arial"/>
                <a:cs typeface="Arial"/>
                <a:sym typeface="Arial"/>
              </a:defRPr>
            </a:lvl9pPr>
          </a:lstStyle>
          <a:p/>
        </p:txBody>
      </p:sp>
      <p:sp>
        <p:nvSpPr>
          <p:cNvPr id="410" name="Google Shape;410;p62"/>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46" name="Shape 446"/>
        <p:cNvGrpSpPr/>
        <p:nvPr/>
      </p:nvGrpSpPr>
      <p:grpSpPr>
        <a:xfrm>
          <a:off x="0" y="0"/>
          <a:ext cx="0" cy="0"/>
          <a:chOff x="0" y="0"/>
          <a:chExt cx="0" cy="0"/>
        </a:xfrm>
      </p:grpSpPr>
      <p:sp>
        <p:nvSpPr>
          <p:cNvPr id="447" name="Google Shape;447;p6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8" name="Google Shape;448;p69"/>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49" name="Google Shape;449;p69"/>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08" r:id="rId1"/>
    <p:sldLayoutId id="2147483709" r:id="rId2"/>
    <p:sldLayoutId id="2147483710" r:id="rId3"/>
    <p:sldLayoutId id="2147483711" r:id="rId4"/>
    <p:sldLayoutId id="2147483712" r:id="rId5"/>
    <p:sldLayoutId id="214748371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402.xml"/><Relationship Id="rId2" Type="http://schemas.openxmlformats.org/officeDocument/2006/relationships/notesSlide" Target="../notesSlides/notesSlide171.xml"/></Relationships>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3" name="Shape 5263"/>
        <p:cNvGrpSpPr/>
        <p:nvPr/>
      </p:nvGrpSpPr>
      <p:grpSpPr>
        <a:xfrm>
          <a:off x="0" y="0"/>
          <a:ext cx="0" cy="0"/>
          <a:chOff x="0" y="0"/>
          <a:chExt cx="0" cy="0"/>
        </a:xfrm>
      </p:grpSpPr>
      <p:sp>
        <p:nvSpPr>
          <p:cNvPr id="5264" name="Google Shape;5264;p727"/>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zh-CN"/>
              <a:t>Example: CounterClaim Paragraph </a:t>
            </a:r>
            <a:endParaRPr/>
          </a:p>
        </p:txBody>
      </p:sp>
      <p:sp>
        <p:nvSpPr>
          <p:cNvPr id="5265" name="Google Shape;5265;p727"/>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zh-CN" sz="3000">
                <a:latin typeface="Comic Sans MS"/>
                <a:ea typeface="Comic Sans MS"/>
                <a:cs typeface="Comic Sans MS"/>
                <a:sym typeface="Comic Sans MS"/>
              </a:rPr>
              <a:t>	However, </a:t>
            </a:r>
            <a:r>
              <a:rPr lang="zh-CN" sz="1600">
                <a:solidFill>
                  <a:srgbClr val="FF0000"/>
                </a:solidFill>
              </a:rPr>
              <a:t>Some readers may say that the bravest character in the play is Mr. Frank, because he does so much to protect his family and remains calm in times of tension. </a:t>
            </a:r>
            <a:r>
              <a:rPr lang="zh-CN" sz="1600">
                <a:solidFill>
                  <a:srgbClr val="0000FF"/>
                </a:solidFill>
              </a:rPr>
              <a:t>While he does act with great courage, he is still hidden away, inside the annex, while Miep and Mr. Kraler must come and go constantly, which puts them at risk of being spotted by the Nazis. </a:t>
            </a:r>
            <a:r>
              <a:rPr lang="zh-CN" sz="1600">
                <a:solidFill>
                  <a:srgbClr val="38761D"/>
                </a:solidFill>
              </a:rPr>
              <a:t>In Act One, Scene Two, Anne refers to the two Dutch people as their protectors. This indicates that they are the ones keeping the occupants of the annex safe.</a:t>
            </a:r>
            <a:r>
              <a:rPr lang="zh-CN" sz="1600">
                <a:solidFill>
                  <a:srgbClr val="00FF00"/>
                </a:solidFill>
              </a:rPr>
              <a:t> </a:t>
            </a:r>
            <a:r>
              <a:rPr lang="zh-CN" sz="1600">
                <a:solidFill>
                  <a:srgbClr val="9900FF"/>
                </a:solidFill>
              </a:rPr>
              <a:t>Despite Mr. Frank’s great bravery, Miep and Mr. Kraler willingly put themselves in harm’s way, making them the most courageous characters in the play. </a:t>
            </a:r>
            <a:r>
              <a:rPr lang="zh-CN" sz="1600"/>
              <a:t>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